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5" r:id="rId2"/>
    <p:sldId id="256" r:id="rId3"/>
    <p:sldId id="257" r:id="rId4"/>
    <p:sldId id="258" r:id="rId5"/>
    <p:sldId id="259" r:id="rId6"/>
    <p:sldId id="260" r:id="rId7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C8A1-D26B-4E2D-8205-5D70B3B63EA6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042AC-5F99-4188-971F-ED2003D86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C8A1-D26B-4E2D-8205-5D70B3B63EA6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042AC-5F99-4188-971F-ED2003D86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C8A1-D26B-4E2D-8205-5D70B3B63EA6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042AC-5F99-4188-971F-ED2003D86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C8A1-D26B-4E2D-8205-5D70B3B63EA6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042AC-5F99-4188-971F-ED2003D86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C8A1-D26B-4E2D-8205-5D70B3B63EA6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042AC-5F99-4188-971F-ED2003D86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C8A1-D26B-4E2D-8205-5D70B3B63EA6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042AC-5F99-4188-971F-ED2003D86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C8A1-D26B-4E2D-8205-5D70B3B63EA6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042AC-5F99-4188-971F-ED2003D86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C8A1-D26B-4E2D-8205-5D70B3B63EA6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042AC-5F99-4188-971F-ED2003D86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C8A1-D26B-4E2D-8205-5D70B3B63EA6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042AC-5F99-4188-971F-ED2003D86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C8A1-D26B-4E2D-8205-5D70B3B63EA6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042AC-5F99-4188-971F-ED2003D86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C8A1-D26B-4E2D-8205-5D70B3B63EA6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85042AC-5F99-4188-971F-ED2003D869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0A5C8A1-D26B-4E2D-8205-5D70B3B63EA6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85042AC-5F99-4188-971F-ED2003D869B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wheel spokes="1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0"/>
            <a:ext cx="7317432" cy="155679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4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Приготовление</a:t>
            </a:r>
            <a:r>
              <a:rPr lang="ru-RU" sz="4400" b="1" i="1" dirty="0" smtClean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44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горячего завтрака</a:t>
            </a:r>
            <a:endParaRPr lang="ru-RU" sz="4400" b="1" i="1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1026" name="Picture 2" descr="C:\Users\Соцпедагог\Desktop\КОНКУРС ЛУЧШАЯ СТоЛОВАЯ\ФОТО\IMG-dafa23c3ba2c6aa0cca5054e9fda63d5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00808"/>
            <a:ext cx="3240360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Соцпедагог\Desktop\КОНКУРС ЛУЧШАЯ СТоЛОВАЯ\ФОТО\images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273824"/>
            <a:ext cx="3137617" cy="117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Соцпедагог\Desktop\Конкурс лучшая школьная столовая\image-27-11-23-12-04-3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4572000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Соцпедагог\Desktop\Конкурс лучшая школьная столовая\image-27-11-23-12-04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273825"/>
            <a:ext cx="3096344" cy="117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48410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3568" y="5577478"/>
            <a:ext cx="8013274" cy="882119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Приготовление картофельного пюре согласно технологической карте. </a:t>
            </a:r>
            <a:endParaRPr lang="ru-RU" sz="1800" b="1" i="1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2051" name="Picture 3" descr="C:\Users\Соцпедагог\Desktop\КОНКУРС ЛУЧШАЯ СТоЛОВАЯ\ФОТО\P_20191112_122354_vHDR_On_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620689"/>
            <a:ext cx="2520280" cy="460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Соцпедагог\Desktop\КОНКУРС ЛУЧШАЯ СТоЛОВАЯ\ФОТО\IMG-748c23fbfc0f6a84ad3c5540fc0bff31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20689"/>
            <a:ext cx="2990106" cy="460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Соцпедагог\Desktop\Конкурс лучшая школьная столовая\КОНКУРС ЛУЧШАЯ СТоЛОВАЯ\ФОТО\P_20191112_133341_vHDR_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620688"/>
            <a:ext cx="2452075" cy="460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04727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оцпедагог\Desktop\КОНКУРС ЛУЧШАЯ СТоЛОВАЯ\ФОТО\P_20191112_122521_vHDR_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76" y="1196752"/>
            <a:ext cx="2582509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Соцпедагог\Desktop\КОНКУРС ЛУЧШАЯ СТоЛОВАЯ\ФОТО\P_20191112_122600_vHDR_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679" y="1197939"/>
            <a:ext cx="316835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Соцпедагог\Desktop\КОНКУРС ЛУЧШАЯ СТоЛОВАЯ\ФОТО\P_20191112_122610_vHDR_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96752"/>
            <a:ext cx="2664296" cy="451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Приготовление котлет согласно </a:t>
            </a:r>
            <a:b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технологической карте. </a:t>
            </a:r>
            <a:endParaRPr lang="ru-RU" sz="2000" b="1" i="1" dirty="0">
              <a:solidFill>
                <a:srgbClr val="000099"/>
              </a:solidFill>
              <a:latin typeface="Georgia" pitchFamily="18" charset="0"/>
            </a:endParaRPr>
          </a:p>
        </p:txBody>
      </p:sp>
      <p:pic>
        <p:nvPicPr>
          <p:cNvPr id="2050" name="Picture 2" descr="C:\Users\Соцпедагог\Desktop\Конкурс лучшая школьная столовая\image-27-11-23-12-04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652" y="5734443"/>
            <a:ext cx="2052836" cy="89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95273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373216"/>
            <a:ext cx="849694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i="1" dirty="0" smtClean="0">
                <a:solidFill>
                  <a:srgbClr val="000099"/>
                </a:solidFill>
                <a:latin typeface="Georgia" pitchFamily="18" charset="0"/>
              </a:rPr>
              <a:t/>
            </a:r>
            <a:br>
              <a:rPr lang="ru-RU" sz="2000" i="1" dirty="0" smtClean="0">
                <a:solidFill>
                  <a:srgbClr val="000099"/>
                </a:solidFill>
                <a:latin typeface="Georgia" pitchFamily="18" charset="0"/>
              </a:rPr>
            </a:br>
            <a:r>
              <a:rPr lang="ru-RU" sz="2000" b="1" i="1" dirty="0" smtClean="0">
                <a:solidFill>
                  <a:srgbClr val="000099"/>
                </a:solidFill>
                <a:latin typeface="Georgia" pitchFamily="18" charset="0"/>
              </a:rPr>
              <a:t>Котлеты готовы! </a:t>
            </a:r>
            <a:br>
              <a:rPr lang="ru-RU" sz="2000" b="1" i="1" dirty="0" smtClean="0">
                <a:solidFill>
                  <a:srgbClr val="000099"/>
                </a:solidFill>
                <a:latin typeface="Georgia" pitchFamily="18" charset="0"/>
              </a:rPr>
            </a:br>
            <a:r>
              <a:rPr lang="ru-RU" sz="2000" b="1" i="1" dirty="0" smtClean="0">
                <a:solidFill>
                  <a:srgbClr val="000099"/>
                </a:solidFill>
                <a:latin typeface="Georgia" pitchFamily="18" charset="0"/>
              </a:rPr>
              <a:t>Запекание в </a:t>
            </a:r>
            <a:r>
              <a:rPr lang="ru-RU" sz="2000" b="1" i="1" dirty="0" err="1" smtClean="0">
                <a:solidFill>
                  <a:srgbClr val="000099"/>
                </a:solidFill>
                <a:latin typeface="Georgia" pitchFamily="18" charset="0"/>
              </a:rPr>
              <a:t>пароконвектомате</a:t>
            </a:r>
            <a:r>
              <a:rPr lang="ru-RU" sz="2000" b="1" i="1" dirty="0" smtClean="0">
                <a:solidFill>
                  <a:srgbClr val="000099"/>
                </a:solidFill>
                <a:latin typeface="Georgia" pitchFamily="18" charset="0"/>
              </a:rPr>
              <a:t> </a:t>
            </a:r>
            <a:endParaRPr lang="ru-RU" sz="2000" b="1" i="1" dirty="0">
              <a:solidFill>
                <a:srgbClr val="000099"/>
              </a:solidFill>
              <a:latin typeface="Georgia" pitchFamily="18" charset="0"/>
            </a:endParaRPr>
          </a:p>
        </p:txBody>
      </p:sp>
      <p:pic>
        <p:nvPicPr>
          <p:cNvPr id="4098" name="Picture 2" descr="C:\Users\Соцпедагог\Desktop\КОНКУРС ЛУЧШАЯ СТоЛОВАЯ\ФОТО\P_20191112_122629_vHDR_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3024336" cy="500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Соцпедагог\Desktop\КОНКУРС ЛУЧШАЯ СТоЛОВАЯ\ФОТО\P_20191112_122702_vHDR_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32955"/>
            <a:ext cx="338437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Соцпедагог\Desktop\Конкурс лучшая школьная столовая\image-27-11-23-12-04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596374"/>
            <a:ext cx="2052836" cy="89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80918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000636"/>
            <a:ext cx="7838256" cy="1164668"/>
          </a:xfrm>
          <a:effectLst/>
        </p:spPr>
        <p:txBody>
          <a:bodyPr/>
          <a:lstStyle/>
          <a:p>
            <a:pPr marL="0" indent="0" algn="ctr">
              <a:buNone/>
            </a:pP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Сервировка стола 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4" name="Picture 2" descr="F:\КОНКУРС ЛУЧШАЯ СТоЛОВАЯ\ФОТО\P_20191114_104604_vHDR_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1512168" cy="295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F:\КОНКУРС ЛУЧШАЯ СТоЛОВАЯ\ФОТО\P_20191114_104639_vHDR_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6672"/>
            <a:ext cx="195910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Соцпедагог\Desktop\Конкурс лучшая школьная столовая\image-27-11-23-11-55-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022122"/>
            <a:ext cx="4104456" cy="264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Соцпедагог\Desktop\Конкурс лучшая школьная столовая\image-27-11-23-11-55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60467"/>
            <a:ext cx="4104456" cy="226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Соцпедагог\Desktop\Конкурс лучшая школьная столовая\image-27-11-23-12-04-1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356992"/>
            <a:ext cx="3676342" cy="219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83371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512511" cy="1008112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Завтрак 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детей. </a:t>
            </a:r>
            <a:b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Приятного аппетита!!!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3768" y="1988840"/>
            <a:ext cx="2592288" cy="7920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Picture 2" descr="C:\Users\Соцпедагог\Desktop\Конкурс лучшая школьная столовая\image-27-11-23-11-55-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023" y="1450444"/>
            <a:ext cx="2633847" cy="507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Соцпедагог\Desktop\Конкурс лучшая школьная столовая\image-27-11-23-12-04-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50444"/>
            <a:ext cx="3672408" cy="32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Соцпедагог\Desktop\Конкурс лучшая школьная столовая\КОНКУРС ЛУЧШАЯ СТоЛОВАЯ\ФОТО\image-27-11-23-12-04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43431"/>
            <a:ext cx="4610815" cy="201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629468"/>
      </p:ext>
    </p:extLst>
  </p:cSld>
  <p:clrMapOvr>
    <a:masterClrMapping/>
  </p:clrMapOvr>
  <p:transition spd="slow" advClick="0" advTm="3000">
    <p:cu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510</TotalTime>
  <Words>19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Презентация PowerPoint</vt:lpstr>
      <vt:lpstr>Презентация PowerPoint</vt:lpstr>
      <vt:lpstr>Приготовление котлет согласно  технологической карте. </vt:lpstr>
      <vt:lpstr> Котлеты готовы!  Запекание в пароконвектомате </vt:lpstr>
      <vt:lpstr> Сервировка стола </vt:lpstr>
      <vt:lpstr>Завтрак детей.  Приятного аппетита!!!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Семья</dc:creator>
  <cp:lastModifiedBy>Соцпедагог</cp:lastModifiedBy>
  <cp:revision>34</cp:revision>
  <cp:lastPrinted>2019-11-14T07:10:59Z</cp:lastPrinted>
  <dcterms:created xsi:type="dcterms:W3CDTF">2014-10-10T16:50:22Z</dcterms:created>
  <dcterms:modified xsi:type="dcterms:W3CDTF">2023-11-30T06:58:24Z</dcterms:modified>
</cp:coreProperties>
</file>