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3" r:id="rId4"/>
    <p:sldId id="258" r:id="rId5"/>
    <p:sldId id="261" r:id="rId6"/>
    <p:sldId id="260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4653136"/>
            <a:ext cx="2482851" cy="1862138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665E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DD8B-2458-4F29-8D1D-4DC4263252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208E-0737-4FD8-BECC-56249BDD7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44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4256-B940-4758-9F0B-85D5743522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4FD4-F3CC-429F-BC39-C8850D629A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93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8575-AF8E-4CA0-8B76-056E30051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155E-1B23-47EA-A1FF-63BD4D6B61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15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4653136"/>
            <a:ext cx="2482851" cy="1862138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665E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DD8B-2458-4F29-8D1D-4DC4263252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208E-0737-4FD8-BECC-56249BDD7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24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39350" y="293936"/>
            <a:ext cx="11713301" cy="6336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5488582"/>
            <a:ext cx="1522744" cy="1142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81D8-483D-4085-85C0-839AA043E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EBEA-169A-4F6D-B165-F4997FE930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42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2263-F1E3-4B65-9960-914ACB27C7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FB80-7337-453A-9174-916A0ED4B2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08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0E68-FEA7-4031-A681-6E365CF95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3F66-5525-4007-8082-48E64E5ECC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93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DC19-FF96-448E-8C7F-FEAD315D86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AA9F-5A91-47CB-BC07-86CA06B92B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68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91F9-8E35-4DC0-85EC-FA0245B99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5A51-7062-4EAE-889B-E5FC154369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96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BDB2-2B75-4951-9C49-7D58CF949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EF16-A7DD-4130-A071-307F3C49EF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99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DD70-69D3-44E1-9CAA-908450F6A3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59EA-99A4-403F-B204-0A2B460C02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9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39350" y="293936"/>
            <a:ext cx="11713301" cy="6336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5488582"/>
            <a:ext cx="1522744" cy="1142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81D8-483D-4085-85C0-839AA043E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EBEA-169A-4F6D-B165-F4997FE930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4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F003-21EB-4536-B684-33B1766625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06F9-4CCA-49DD-A766-7759F4080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64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4256-B940-4758-9F0B-85D5743522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4FD4-F3CC-429F-BC39-C8850D629A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751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8575-AF8E-4CA0-8B76-056E300517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155E-1B23-47EA-A1FF-63BD4D6B61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68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2263-F1E3-4B65-9960-914ACB27C7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FB80-7337-453A-9174-916A0ED4B2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16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0E68-FEA7-4031-A681-6E365CF95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3F66-5525-4007-8082-48E64E5ECC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70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DC19-FF96-448E-8C7F-FEAD315D86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AA9F-5A91-47CB-BC07-86CA06B92B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78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91F9-8E35-4DC0-85EC-FA0245B99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5A51-7062-4EAE-889B-E5FC154369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BDB2-2B75-4951-9C49-7D58CF949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EF16-A7DD-4130-A071-307F3C49EF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57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DD70-69D3-44E1-9CAA-908450F6A3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59EA-99A4-403F-B204-0A2B460C02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57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F003-21EB-4536-B684-33B1766625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06F9-4CCA-49DD-A766-7759F4080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73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144A3-AE7A-4582-9BDC-113D51BDB8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2A029-D2B1-42E9-9F2C-B894AA2BDC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32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144A3-AE7A-4582-9BDC-113D51BDB8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2A029-D2B1-42E9-9F2C-B894AA2BDC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47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207568" y="692697"/>
            <a:ext cx="7772400" cy="1470025"/>
          </a:xfrm>
        </p:spPr>
        <p:txBody>
          <a:bodyPr/>
          <a:lstStyle/>
          <a:p>
            <a:r>
              <a:rPr lang="en-US" sz="1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r>
              <a:rPr lang="ru-RU" sz="1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44590" y="5966084"/>
            <a:ext cx="3544299" cy="593741"/>
          </a:xfrm>
        </p:spPr>
        <p:txBody>
          <a:bodyPr/>
          <a:lstStyle/>
          <a:p>
            <a:pPr algn="l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для 3 класса</a:t>
            </a:r>
          </a:p>
          <a:p>
            <a:pPr algn="l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 Вербицкая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7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How many squares…?</a:t>
            </a:r>
            <a:endParaRPr lang="ru-RU" dirty="0"/>
          </a:p>
        </p:txBody>
      </p:sp>
      <p:pic>
        <p:nvPicPr>
          <p:cNvPr id="4" name="Содержимое 3" descr="C:\Users\User\Desktop\ОТКРЫТЫЙ УРОК\90448-vyshivka-krestom-shema-taks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8839" y="1409075"/>
            <a:ext cx="8019738" cy="470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How many squares…?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8702" y="1528997"/>
            <a:ext cx="8364511" cy="4601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Указательные местоимения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Близко</a:t>
                      </a:r>
                      <a:r>
                        <a:rPr lang="ru-RU" sz="3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рядом</a:t>
                      </a:r>
                      <a:endParaRPr lang="ru-RU" sz="3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Далеко</a:t>
                      </a:r>
                      <a:endParaRPr lang="ru-RU" sz="3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Один </a:t>
                      </a:r>
                      <a:endParaRPr lang="en-US" sz="25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  <a:p>
                      <a:pPr algn="ctr"/>
                      <a:r>
                        <a:rPr lang="ru-RU" sz="2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(ед.</a:t>
                      </a:r>
                      <a:r>
                        <a:rPr lang="ru-RU" sz="25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число)</a:t>
                      </a:r>
                      <a:endParaRPr lang="ru-RU" sz="2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this</a:t>
                      </a:r>
                    </a:p>
                    <a:p>
                      <a:pPr algn="ctr"/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этот, эта, это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3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that</a:t>
                      </a:r>
                    </a:p>
                    <a:p>
                      <a:pPr algn="ctr"/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(тот, та, то)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и более </a:t>
                      </a:r>
                      <a:endParaRPr lang="en-US" sz="25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предметов </a:t>
                      </a:r>
                    </a:p>
                    <a:p>
                      <a:pPr algn="ctr"/>
                      <a:r>
                        <a:rPr lang="ru-RU" sz="2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(мн.число)</a:t>
                      </a:r>
                      <a:endParaRPr lang="ru-RU" sz="2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these</a:t>
                      </a:r>
                    </a:p>
                    <a:p>
                      <a:pPr algn="ctr"/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(эти)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those</a:t>
                      </a:r>
                    </a:p>
                    <a:p>
                      <a:pPr algn="ctr"/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(те) 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44496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Remember!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4814" y="1272811"/>
            <a:ext cx="1657350" cy="1152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27780" y="2306300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80364" y="2689698"/>
            <a:ext cx="3419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circle 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422099" y="1290300"/>
            <a:ext cx="1657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5954221" y="2341984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3543" y="2659717"/>
            <a:ext cx="29658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circle 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7018" y="3493853"/>
            <a:ext cx="1657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45466" y="5291842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12265" y="5324319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65058" y="4502358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17940" y="4878261"/>
            <a:ext cx="39613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circle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319665" y="3421403"/>
            <a:ext cx="1657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811159" y="4712928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68293" y="5524896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36470" y="5542384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457033" y="4878261"/>
            <a:ext cx="34951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circle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Let’s practice!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4636" y="1296129"/>
            <a:ext cx="1657350" cy="1152525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>
            <a:off x="713548" y="1982126"/>
            <a:ext cx="1060704" cy="914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4224" y="3034471"/>
            <a:ext cx="4291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triangle is blue.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3390" y="1274093"/>
            <a:ext cx="1680890" cy="112433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023379" y="1903751"/>
            <a:ext cx="872096" cy="87285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35543" y="2638268"/>
            <a:ext cx="869598" cy="83038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43561" y="2638268"/>
            <a:ext cx="882091" cy="86286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36796" y="2959521"/>
            <a:ext cx="49552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circles are green.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60748" y="3682062"/>
            <a:ext cx="1657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6767" y="4712820"/>
            <a:ext cx="163448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6471" y="5717712"/>
            <a:ext cx="51796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rectangle is purple. 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76994" y="4278106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39194" y="3639590"/>
            <a:ext cx="1657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409866" y="4445496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37019" y="4654447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284292" y="4909280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19393" y="5717709"/>
            <a:ext cx="52877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/>
              <a:t>Those</a:t>
            </a:r>
            <a:r>
              <a:rPr lang="en-US" sz="3000" dirty="0" smtClean="0"/>
              <a:t>/</a:t>
            </a:r>
            <a:r>
              <a:rPr lang="en-US" sz="3000" b="1" u="sng" dirty="0" smtClean="0"/>
              <a:t>These</a:t>
            </a:r>
            <a:r>
              <a:rPr lang="en-US" sz="3000" dirty="0" smtClean="0"/>
              <a:t> squares are yellow.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Shhh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! What is it?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50" name="Picture 2" descr="C:\Users\User\Desktop\ОТКРЫТЫЙ УРОК\elephant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47351" y="3852472"/>
            <a:ext cx="3844978" cy="2436683"/>
          </a:xfrm>
          <a:prstGeom prst="rect">
            <a:avLst/>
          </a:prstGeom>
          <a:noFill/>
        </p:spPr>
      </p:pic>
      <p:pic>
        <p:nvPicPr>
          <p:cNvPr id="2052" name="Picture 4" descr="C:\Users\User\Desktop\ОТКРЫТЫЙ УРОК\tig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39" y="3759982"/>
            <a:ext cx="3984885" cy="2674270"/>
          </a:xfrm>
          <a:prstGeom prst="rect">
            <a:avLst/>
          </a:prstGeom>
          <a:noFill/>
        </p:spPr>
      </p:pic>
      <p:pic>
        <p:nvPicPr>
          <p:cNvPr id="2054" name="Picture 6" descr="C:\Users\User\Desktop\ОТКРЫТЫЙ УРОК\parro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5892" y="1081361"/>
            <a:ext cx="4159927" cy="2525976"/>
          </a:xfrm>
          <a:prstGeom prst="rect">
            <a:avLst/>
          </a:prstGeom>
          <a:noFill/>
        </p:spPr>
      </p:pic>
      <p:pic>
        <p:nvPicPr>
          <p:cNvPr id="2055" name="Picture 7" descr="C:\Users\User\Desktop\ОТКРЫТЫЙ УРОК\hippo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779" y="1019331"/>
            <a:ext cx="3628554" cy="2419036"/>
          </a:xfrm>
          <a:prstGeom prst="rect">
            <a:avLst/>
          </a:prstGeom>
          <a:noFill/>
        </p:spPr>
      </p:pic>
      <p:pic>
        <p:nvPicPr>
          <p:cNvPr id="10" name="Picture 5" descr="C:\Users\User\Desktop\ОТКРЫТЫЙ УРОК\monkey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3539" y="4152275"/>
            <a:ext cx="3236205" cy="2226039"/>
          </a:xfrm>
          <a:prstGeom prst="rect">
            <a:avLst/>
          </a:prstGeom>
          <a:noFill/>
        </p:spPr>
      </p:pic>
      <p:pic>
        <p:nvPicPr>
          <p:cNvPr id="11" name="Picture 3" descr="C:\Users\User\Desktop\ОТКРЫТЫЙ УРОК\lion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0390" y="1693888"/>
            <a:ext cx="3578282" cy="223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magic cat</a:t>
            </a:r>
            <a:endParaRPr lang="ru-RU" sz="8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138" y="1600201"/>
            <a:ext cx="11465170" cy="4525963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2062" y="3470031"/>
            <a:ext cx="2954216" cy="13833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3868616" y="4853354"/>
            <a:ext cx="914400" cy="161778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5920154" y="4865076"/>
            <a:ext cx="914400" cy="161778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60123" y="1969477"/>
            <a:ext cx="1477108" cy="164123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74831" y="1359876"/>
            <a:ext cx="468923" cy="239150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872735">
            <a:off x="7268307" y="1477108"/>
            <a:ext cx="656492" cy="79717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9305710">
            <a:off x="6037385" y="1559168"/>
            <a:ext cx="656492" cy="79717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151078" y="2438400"/>
            <a:ext cx="257908" cy="23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53201" y="2426677"/>
            <a:ext cx="257908" cy="2344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99385" y="2860431"/>
            <a:ext cx="304799" cy="1172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6635262" y="3001107"/>
            <a:ext cx="633046" cy="25790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7221415" y="2672862"/>
            <a:ext cx="914400" cy="445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221415" y="3071446"/>
            <a:ext cx="1055077" cy="23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197969" y="3165231"/>
            <a:ext cx="937846" cy="211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5791200" y="2696308"/>
            <a:ext cx="937846" cy="398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720862" y="3024554"/>
            <a:ext cx="1055076" cy="117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744308" y="3165231"/>
            <a:ext cx="1031630" cy="1875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2424" y="756506"/>
            <a:ext cx="55028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 [</a:t>
            </a:r>
            <a:r>
              <a:rPr lang="en-US" sz="8800" b="1" dirty="0" err="1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traiæŋɡl</a:t>
            </a:r>
            <a:r>
              <a:rPr lang="en-US" sz="8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304075" y="1316936"/>
            <a:ext cx="3614695" cy="386684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581" y="712452"/>
            <a:ext cx="49097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[</a:t>
            </a:r>
            <a:r>
              <a:rPr lang="en-US" sz="8800" b="1" dirty="0" err="1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skweə</a:t>
            </a:r>
            <a:r>
              <a:rPr lang="en-US" sz="8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507971" y="1333044"/>
            <a:ext cx="4321175" cy="3743325"/>
          </a:xfrm>
          <a:custGeom>
            <a:avLst/>
            <a:gdLst>
              <a:gd name="T0" fmla="*/ 0 w 21600"/>
              <a:gd name="T1" fmla="*/ 2147483647 h 21893"/>
              <a:gd name="T2" fmla="*/ 2147483647 w 21600"/>
              <a:gd name="T3" fmla="*/ 2147483647 h 21893"/>
              <a:gd name="T4" fmla="*/ 2147483647 w 21600"/>
              <a:gd name="T5" fmla="*/ 2147483647 h 21893"/>
              <a:gd name="T6" fmla="*/ 2147483647 w 21600"/>
              <a:gd name="T7" fmla="*/ 2147483647 h 21893"/>
              <a:gd name="T8" fmla="*/ 2147483647 w 21600"/>
              <a:gd name="T9" fmla="*/ 2147483647 h 21893"/>
              <a:gd name="T10" fmla="*/ 2147483647 w 21600"/>
              <a:gd name="T11" fmla="*/ 2147483647 h 21893"/>
              <a:gd name="T12" fmla="*/ 2147483647 w 21600"/>
              <a:gd name="T13" fmla="*/ 0 h 21893"/>
              <a:gd name="T14" fmla="*/ 2147483647 w 21600"/>
              <a:gd name="T15" fmla="*/ 2147483647 h 218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893"/>
              <a:gd name="T26" fmla="*/ 21600 w 21600"/>
              <a:gd name="T27" fmla="*/ 21893 h 218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893">
                <a:moveTo>
                  <a:pt x="0" y="0"/>
                </a:moveTo>
                <a:lnTo>
                  <a:pt x="0" y="21893"/>
                </a:lnTo>
                <a:lnTo>
                  <a:pt x="21600" y="21893"/>
                </a:lnTo>
                <a:lnTo>
                  <a:pt x="21600" y="0"/>
                </a:lnTo>
                <a:close/>
                <a:moveTo>
                  <a:pt x="10800" y="10800"/>
                </a:moveTo>
                <a:lnTo>
                  <a:pt x="10800" y="11093"/>
                </a:lnTo>
                <a:lnTo>
                  <a:pt x="10800" y="10800"/>
                </a:lnTo>
                <a:close/>
              </a:path>
            </a:pathLst>
          </a:custGeom>
          <a:solidFill>
            <a:srgbClr val="FF0000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1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451" y="685948"/>
            <a:ext cx="41189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[</a:t>
            </a:r>
            <a:r>
              <a:rPr lang="en-US" sz="8800" b="1" dirty="0" err="1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sɜ:kl</a:t>
            </a:r>
            <a:r>
              <a:rPr lang="en-US" sz="8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6700603" y="1292381"/>
            <a:ext cx="4418364" cy="432458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0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5735" y="849755"/>
            <a:ext cx="53566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ectangle</a:t>
            </a:r>
            <a:r>
              <a:rPr lang="ru-RU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8800" b="1" dirty="0" err="1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rektæŋɡl</a:t>
            </a:r>
            <a:r>
              <a:rPr lang="en-US" sz="8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480313" y="1247229"/>
            <a:ext cx="4798188" cy="3167062"/>
          </a:xfrm>
          <a:custGeom>
            <a:avLst/>
            <a:gdLst>
              <a:gd name="T0" fmla="*/ 0 w 21600"/>
              <a:gd name="T1" fmla="*/ 2147483647 h 21893"/>
              <a:gd name="T2" fmla="*/ 2147483647 w 21600"/>
              <a:gd name="T3" fmla="*/ 2147483647 h 21893"/>
              <a:gd name="T4" fmla="*/ 2147483647 w 21600"/>
              <a:gd name="T5" fmla="*/ 2147483647 h 21893"/>
              <a:gd name="T6" fmla="*/ 2147483647 w 21600"/>
              <a:gd name="T7" fmla="*/ 2147483647 h 21893"/>
              <a:gd name="T8" fmla="*/ 2147483647 w 21600"/>
              <a:gd name="T9" fmla="*/ 2147483647 h 21893"/>
              <a:gd name="T10" fmla="*/ 2147483647 w 21600"/>
              <a:gd name="T11" fmla="*/ 2147483647 h 21893"/>
              <a:gd name="T12" fmla="*/ 2147483647 w 21600"/>
              <a:gd name="T13" fmla="*/ 0 h 21893"/>
              <a:gd name="T14" fmla="*/ 2147483647 w 21600"/>
              <a:gd name="T15" fmla="*/ 2147483647 h 218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893"/>
              <a:gd name="T26" fmla="*/ 21600 w 21600"/>
              <a:gd name="T27" fmla="*/ 21893 h 218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893">
                <a:moveTo>
                  <a:pt x="0" y="0"/>
                </a:moveTo>
                <a:lnTo>
                  <a:pt x="0" y="21893"/>
                </a:lnTo>
                <a:lnTo>
                  <a:pt x="21600" y="21893"/>
                </a:lnTo>
                <a:lnTo>
                  <a:pt x="21600" y="0"/>
                </a:lnTo>
                <a:close/>
                <a:moveTo>
                  <a:pt x="10800" y="10800"/>
                </a:moveTo>
                <a:lnTo>
                  <a:pt x="10800" y="11093"/>
                </a:lnTo>
                <a:lnTo>
                  <a:pt x="10800" y="108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rgbClr val="FF0000"/>
            </a:contourClr>
          </a:sp3d>
        </p:spPr>
        <p:txBody>
          <a:bodyPr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51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5400000">
            <a:off x="7033846" y="499672"/>
            <a:ext cx="2930769" cy="4501662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65735" y="849755"/>
            <a:ext cx="53566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oval</a:t>
            </a:r>
            <a:r>
              <a:rPr lang="ru-RU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[‘</a:t>
            </a:r>
            <a:r>
              <a:rPr lang="en-US" sz="8800" b="1" dirty="0" err="1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ǝʊvǝl</a:t>
            </a:r>
            <a:r>
              <a:rPr lang="en-US" sz="8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51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Let’s play puzzles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User\Desktop\ОТКРЫТЫЙ УРОК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577" y="1259174"/>
            <a:ext cx="4557009" cy="371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ОТКРЫТЫЙ УРОК\ti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4204" y="3230380"/>
            <a:ext cx="5085179" cy="333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ОТКРЫТЫЙ УРОК\monke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0584" y="1263545"/>
            <a:ext cx="5021705" cy="341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How many squares…?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http://malenkajastrana.my1.ru/94/49.jpg"/>
          <p:cNvPicPr>
            <a:picLocks noGrp="1"/>
          </p:cNvPicPr>
          <p:nvPr>
            <p:ph idx="1"/>
          </p:nvPr>
        </p:nvPicPr>
        <p:blipFill>
          <a:blip r:embed="rId2"/>
          <a:srcRect t="11579" b="3860"/>
          <a:stretch>
            <a:fillRect/>
          </a:stretch>
        </p:blipFill>
        <p:spPr bwMode="auto">
          <a:xfrm>
            <a:off x="2083633" y="1259174"/>
            <a:ext cx="8289560" cy="48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атематика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145</Words>
  <Application>Microsoft Office PowerPoint</Application>
  <PresentationFormat>Произвольный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Математика 4</vt:lpstr>
      <vt:lpstr>1_Математика 4</vt:lpstr>
      <vt:lpstr>Shapes   </vt:lpstr>
      <vt:lpstr>A magic cat</vt:lpstr>
      <vt:lpstr>Слайд 3</vt:lpstr>
      <vt:lpstr>Слайд 4</vt:lpstr>
      <vt:lpstr>Слайд 5</vt:lpstr>
      <vt:lpstr>Слайд 6</vt:lpstr>
      <vt:lpstr>Слайд 7</vt:lpstr>
      <vt:lpstr>Let’s play puzzles</vt:lpstr>
      <vt:lpstr>How many squares…?</vt:lpstr>
      <vt:lpstr>How many squares…?</vt:lpstr>
      <vt:lpstr>How many squares…?</vt:lpstr>
      <vt:lpstr>Указательные местоимения</vt:lpstr>
      <vt:lpstr>Remember!</vt:lpstr>
      <vt:lpstr>Let’s practice!</vt:lpstr>
      <vt:lpstr>Shhh! What is it?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   </dc:title>
  <dc:creator>Natali</dc:creator>
  <cp:lastModifiedBy>User</cp:lastModifiedBy>
  <cp:revision>62</cp:revision>
  <dcterms:created xsi:type="dcterms:W3CDTF">2014-12-25T00:44:41Z</dcterms:created>
  <dcterms:modified xsi:type="dcterms:W3CDTF">2015-12-17T20:39:25Z</dcterms:modified>
</cp:coreProperties>
</file>