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A5C8A1-D26B-4E2D-8205-5D70B3B63EA6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5042AC-5F99-4188-971F-ED2003D86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7317432" cy="1556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i="1" dirty="0" smtClean="0">
                <a:solidFill>
                  <a:srgbClr val="000099"/>
                </a:solidFill>
                <a:latin typeface="Georgia" pitchFamily="18" charset="0"/>
              </a:rPr>
              <a:t>Приготовление горячего завтрака</a:t>
            </a:r>
            <a:endParaRPr lang="ru-RU" sz="44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" name="Picture 3" descr="C:\Users\Зам. директора УВР\Desktop\Фото и видео для конкурса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1" y="3115854"/>
            <a:ext cx="3711575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Зам. директора УВР\Desktop\Фото и видео для конкурса\изображение_viber_2021-11-01_11-15-55-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3429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medbanki.ru/wp-content/uploads/2009/05/razdelnoe-pitanie-otzyv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4087860" cy="23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84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577478"/>
            <a:ext cx="8013274" cy="882119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0099"/>
                </a:solidFill>
                <a:latin typeface="Georgia" pitchFamily="18" charset="0"/>
              </a:rPr>
              <a:t>Приготовление картофельного пюре согласно технологической карте. </a:t>
            </a:r>
            <a:endParaRPr lang="ru-RU" sz="1800" b="1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Соцпедагог\Desktop\КОНКУРС ЛУЧШАЯ СТоЛОВАЯ\ФОТО\P_20191112_133341_1_vHDR_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/>
        </p:blipFill>
        <p:spPr bwMode="auto">
          <a:xfrm>
            <a:off x="395537" y="620688"/>
            <a:ext cx="2448271" cy="44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цпедагог\Desktop\КОНКУРС ЛУЧШАЯ СТоЛОВАЯ\ФОТО\P_20191112_122354_vHDR_On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620689"/>
            <a:ext cx="2448273" cy="44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оцпедагог\Desktop\КОНКУРС ЛУЧШАЯ СТоЛОВАЯ\ФОТО\IMG-748c23fbfc0f6a84ad3c5540fc0bff31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9"/>
            <a:ext cx="2846090" cy="44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7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317432" cy="11853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Приготовление котлет согласно технологической карте. </a:t>
            </a:r>
            <a:endParaRPr lang="ru-RU" sz="2000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Соцпедагог\Desktop\КОНКУРС ЛУЧШАЯ СТоЛОВАЯ\ФОТО\P_20191112_122521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7" y="1844824"/>
            <a:ext cx="2582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цпедагог\Desktop\КОНКУРС ЛУЧШАЯ СТоЛОВАЯ\ФОТО\P_20191112_122600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1683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цпедагог\Desktop\КОНКУРС ЛУЧШАЯ СТоЛОВАЯ\ФОТО\P_20191112_122610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664296" cy="39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7.pngwing.com/pngs/385/595/png-transparent-food-eating-lunch-child-child-child-food-peo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85" l="7283" r="96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9813"/>
            <a:ext cx="2160240" cy="22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2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  <a:t>Котлеты готовы! Запекание в </a:t>
            </a:r>
            <a:r>
              <a:rPr lang="ru-RU" sz="2000" i="1" dirty="0" err="1" smtClean="0">
                <a:solidFill>
                  <a:srgbClr val="000099"/>
                </a:solidFill>
                <a:latin typeface="Georgia" pitchFamily="18" charset="0"/>
              </a:rPr>
              <a:t>пароконвектомате</a:t>
            </a:r>
            <a:r>
              <a:rPr lang="ru-RU" sz="2000" i="1" dirty="0" smtClean="0">
                <a:solidFill>
                  <a:srgbClr val="000099"/>
                </a:solidFill>
                <a:latin typeface="Georgia" pitchFamily="18" charset="0"/>
              </a:rPr>
              <a:t>. </a:t>
            </a:r>
            <a:endParaRPr lang="ru-RU" sz="2000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Соцпедагог\Desktop\КОНКУРС ЛУЧШАЯ СТоЛОВАЯ\ФОТО\P_20191112_122629_vHDR_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024336" cy="50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оцпедагог\Desktop\КОНКУРС ЛУЧШАЯ СТоЛОВАЯ\ФОТО\P_20191112_122702_vHDR_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3843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091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636"/>
            <a:ext cx="7838256" cy="116466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solidFill>
                  <a:srgbClr val="000099"/>
                </a:solidFill>
                <a:latin typeface="Georgia" pitchFamily="18" charset="0"/>
              </a:rPr>
              <a:t>Сервировка стола </a:t>
            </a:r>
            <a:endParaRPr lang="ru-RU" sz="2400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4" name="Picture 2" descr="F:\КОНКУРС ЛУЧШАЯ СТоЛОВАЯ\ФОТО\P_20191114_104604_vHDR_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4290"/>
            <a:ext cx="177896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оцпедагог\Desktop\КОНКУРС ЛУЧШАЯ СТоЛОВАЯ\ФОТО\P_20191112_092202_vHDR_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58" y="836712"/>
            <a:ext cx="2300103" cy="32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КОНКУРС ЛУЧШАЯ СТоЛОВАЯ\ФОТО\P_20191114_104639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5958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llustrators.ru/uploads/illustration/image/1438455/main_%D0%A8%D0%BA%D0%BE%D0%BB%D1%8C%D0%BD%D0%B0%D1%8F_%D0%A1%D1%82%D0%BE%D0%BB%D0%BE%D0%B2%D0%B0%D1%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515593" cy="24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7.pngegg.com/pngimages/151/791/png-clipart-japanese-curry-currywurst-ichibanya-co-ltd-rice-miscellaneous-chil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" b="98808" l="111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43" y="4438665"/>
            <a:ext cx="2445722" cy="20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33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rgbClr val="000099"/>
                </a:solidFill>
                <a:latin typeface="Georgia" pitchFamily="18" charset="0"/>
              </a:rPr>
              <a:t>Горячий завтрак </a:t>
            </a:r>
            <a:r>
              <a:rPr lang="ru-RU" sz="3200" i="1" dirty="0" smtClean="0">
                <a:solidFill>
                  <a:srgbClr val="000099"/>
                </a:solidFill>
                <a:latin typeface="Georgia" pitchFamily="18" charset="0"/>
              </a:rPr>
              <a:t>детей. </a:t>
            </a:r>
            <a:br>
              <a:rPr lang="ru-RU" sz="3200" i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rgbClr val="000099"/>
                </a:solidFill>
                <a:latin typeface="Georgia" pitchFamily="18" charset="0"/>
              </a:rPr>
              <a:t>Приятного аппетита!!!</a:t>
            </a:r>
            <a:endParaRPr lang="ru-RU" sz="3200" i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Зам. директора УВР\Desktop\Фото и видео для конкурса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8" y="1412776"/>
            <a:ext cx="5426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м. директора УВР\Desktop\Фото и видео для конкурс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49997"/>
            <a:ext cx="2448272" cy="51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ам. директора УВР\Desktop\Фото и видео для конкурса\P_20191113_121129_vHDR_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2562243" cy="19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Зам. директора УВР\Desktop\Фото и видео для конкурса\Сним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8" y="4552565"/>
            <a:ext cx="3095267" cy="19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29468"/>
      </p:ext>
    </p:extLst>
  </p:cSld>
  <p:clrMapOvr>
    <a:masterClrMapping/>
  </p:clrMapOvr>
  <p:transition spd="slow" advClick="0" advTm="3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545</TotalTime>
  <Words>23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Приготовление котлет согласно технологической карте. </vt:lpstr>
      <vt:lpstr> Котлеты готовы! Запекание в пароконвектомате. </vt:lpstr>
      <vt:lpstr> Сервировка стола </vt:lpstr>
      <vt:lpstr>Горячий завтрак детей.  Приятного аппетита!!!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Койнова Вера Александровна</cp:lastModifiedBy>
  <cp:revision>33</cp:revision>
  <cp:lastPrinted>2019-11-14T07:10:59Z</cp:lastPrinted>
  <dcterms:created xsi:type="dcterms:W3CDTF">2014-10-10T16:50:22Z</dcterms:created>
  <dcterms:modified xsi:type="dcterms:W3CDTF">2021-11-01T07:45:48Z</dcterms:modified>
</cp:coreProperties>
</file>