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nd.72t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nd.72t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71472" y="285728"/>
            <a:ext cx="771530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Уважаемые родители!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Приглашаем Вас и Ваших детей принять участие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акции «Мы разные, но мы вместе!»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 30.11.2020 года по 04.12.2020 года.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С Положением о проведении акции можно ознакомиться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здесь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Мероприятия акции: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 30.11.2020 по 04.12.2020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Детский конкурс рисунков на тему 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«Мы разные, но мы вместе!»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конкурс фотографий «Любимые времена года!»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проводятся на базах Ваших ОО.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 направляются участниками конкурса в образовательную организацию в электронном формате. Работы конкурсантов размещаются на стенде в образовательной организации, а также в социальных сетях с 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хештегами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Акции.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Награждение состоится в ваших ОО.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Акция «Вместе ярче!»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30.11.2020 – 04.12.2020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размещаются в социальных сетях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хештегами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#ВМЕСТЕЯРЧЕ!, #ЯЛЮБЛЮТОБОЛЬСК,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наименованием школы или детского сада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3568" y="-131409"/>
            <a:ext cx="78889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Челлендж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«Самолётик дружбы»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30.11.2020 – 04.12.2020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размещаются в социальных сетях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lang="ru-RU" sz="1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хештегами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#САМОЛЁТИКДРУЖБЫ, #ЯЛЮБЛЮТОБОЛЬСК,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наименованием школы или детского сада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Мастер-классы «Мастерство в ладошках»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30.11.2020 – 04.12.2020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Мастер-классы проводятся педагогами, в том числе психологами, логопедами образовательных организаций. Материалы размещаются в социальных сетях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хештегами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#МАСТЕРСТВОВЛАДОШКАХ, #ЯЛЮБЛЮТОБОЛЬСК,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хештег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наименованием школы или детского сада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30.11.2020 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09.00 до 18.00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«Горячая линия»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вопросам предоставления психолого-педагогической 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поддержки детям-инвалидам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(3456) 25-77-49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Утенкова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Елена Юрьевна,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 структурного подразделения ПМПК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МАУ «Центр ОДО «Образование» г. Тобольска»)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по вопросам предоставления образования детям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ограниченными возможностями здоровья и/или инвалидностью: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8 (3456) 22-60-08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(Баранова Анастасия Николаевна,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начальник отдела общего и дошкольного образования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Департамента по образованию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Администрации города Тобольска).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214290"/>
            <a:ext cx="785818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01.12.2020 в 15:00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Консультация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родителей детей-инвалидов дошкольного возраста с интеллектуальными и речевыми нарушениями «Мы развиваемся вместе с детьми…»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Формат проведения: в режиме ВКС.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Ссылка для регистрации на мероприятие: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https://mind.72to.ru/#selfregistration:8cc510ce-c16d-42c9-9eab-902636a433c2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02.12.2020 в 15:00.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Семинар-практикум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педагогов и родителей «Особенности педагогического сопровождения детей дошкольного возраста в специализированных группах МАДОУ «Детский сад №1,7,10»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Формат проведения: в режиме ВКС.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Ссылка для регистрации на мероприятие: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https://mind.72to.ru/#selfregistration:63c57cd1-58b9-43d0-aec5-fdd43afcc519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03.12.2020 в 15:00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Семинар-практикум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педагогов и родителей «Особенности психологического сопровождения обучающихся 6-11 классов в период обучения с использованием дистанционных технологий и электронного обучения».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Формат проведения: в режиме ВКС.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Ссылка для регистрации на мероприятие: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https://mind.72to.ru/#selfregistration:2407cc85-9606-4c6d-a42e-09b52e1daf4e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70723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04.12.2020 в 14:00.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Заседание родительского клуба для родителей будущих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выпускников с особыми образовательными потребностями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«Мой профессиональный выбор».</a:t>
            </a:r>
          </a:p>
          <a:p>
            <a:pPr algn="ctr"/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Формат проведения: в режиме ВКС. </a:t>
            </a:r>
          </a:p>
          <a:p>
            <a:pPr algn="ctr"/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Ссылка для регистрации на мероприятие: 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https://mind.72to.ru/#selfregistration:61fc7aa8-4492-4a18-b26c-09ab041f9e99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algn="ctr"/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Вопросы, которые необходимо рассмотреть в ходе заседания, необходимо направить на адрес электронной почты: </a:t>
            </a:r>
            <a:r>
              <a:rPr lang="ru-RU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pmpktobolck@mail.ru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до 30.11.2020 включительно</a:t>
            </a:r>
            <a:r>
              <a:rPr lang="ru-RU" b="1" dirty="0"/>
              <a:t>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10.12.2020 14.00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Подведение итогов акции.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Подведение итогов проводится после предоставления необходимых материалов и </a:t>
            </a:r>
            <a:r>
              <a:rPr lang="ru-RU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фотоотчётов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от  ОО.                          </a:t>
            </a:r>
          </a:p>
          <a:p>
            <a:pPr algn="ctr"/>
            <a:r>
              <a:rPr lang="ru-RU" b="1" dirty="0"/>
              <a:t>               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Награждение победителей и участников на базах ваших ОО.           </a:t>
            </a:r>
          </a:p>
          <a:p>
            <a:pPr algn="ctr"/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Лучшие работы будут размещены на сайте МАУ «Центр ОДО «Образование» г.Тобольска»http://www.centrodo.ru.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472</Words>
  <Application>Microsoft Office PowerPoint</Application>
  <PresentationFormat>Экран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 Windows</cp:lastModifiedBy>
  <cp:revision>16</cp:revision>
  <dcterms:created xsi:type="dcterms:W3CDTF">2020-11-12T13:24:47Z</dcterms:created>
  <dcterms:modified xsi:type="dcterms:W3CDTF">2020-11-13T05:43:32Z</dcterms:modified>
</cp:coreProperties>
</file>