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8" r:id="rId3"/>
    <p:sldId id="256" r:id="rId4"/>
    <p:sldId id="325" r:id="rId5"/>
    <p:sldId id="344" r:id="rId6"/>
    <p:sldId id="345" r:id="rId7"/>
    <p:sldId id="346" r:id="rId8"/>
    <p:sldId id="380" r:id="rId9"/>
    <p:sldId id="348" r:id="rId10"/>
    <p:sldId id="351" r:id="rId11"/>
    <p:sldId id="379" r:id="rId12"/>
    <p:sldId id="384" r:id="rId13"/>
    <p:sldId id="385" r:id="rId14"/>
    <p:sldId id="258" r:id="rId15"/>
    <p:sldId id="259" r:id="rId16"/>
    <p:sldId id="352" r:id="rId17"/>
    <p:sldId id="323" r:id="rId18"/>
    <p:sldId id="329" r:id="rId19"/>
    <p:sldId id="353" r:id="rId20"/>
    <p:sldId id="333" r:id="rId21"/>
    <p:sldId id="33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8" r:id="rId42"/>
    <p:sldId id="376" r:id="rId43"/>
    <p:sldId id="377" r:id="rId44"/>
    <p:sldId id="381" r:id="rId45"/>
    <p:sldId id="383" r:id="rId46"/>
    <p:sldId id="382" r:id="rId47"/>
  </p:sldIdLst>
  <p:sldSz cx="9361488" cy="7200900"/>
  <p:notesSz cx="6797675" cy="9926638"/>
  <p:defaultTextStyle>
    <a:defPPr>
      <a:defRPr lang="ru-RU"/>
    </a:defPPr>
    <a:lvl1pPr marL="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20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40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60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808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6010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9212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414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616" algn="l" defTabSz="94640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94" y="-96"/>
      </p:cViewPr>
      <p:guideLst>
        <p:guide orient="horz" pos="2268"/>
        <p:guide pos="29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97404-ACC6-439C-A4CC-E3266BDDAEE1}" type="doc">
      <dgm:prSet loTypeId="urn:microsoft.com/office/officeart/2005/8/layout/radial5" loCatId="cycle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74737C3-DBF4-4CDF-BC1F-53AB3F6B98CB}">
      <dgm:prSet phldrT="[Текст]"/>
      <dgm:spPr/>
      <dgm:t>
        <a:bodyPr/>
        <a:lstStyle/>
        <a:p>
          <a:r>
            <a:rPr lang="ru-RU"/>
            <a:t>ЗДОРОВЬЕ</a:t>
          </a:r>
        </a:p>
      </dgm:t>
    </dgm:pt>
    <dgm:pt modelId="{B8B6DC48-F952-47B9-A65A-CE93EA9DDD07}" type="parTrans" cxnId="{8C7C5ED3-1A4F-42FC-A365-84F6E8A6AFE1}">
      <dgm:prSet/>
      <dgm:spPr/>
      <dgm:t>
        <a:bodyPr/>
        <a:lstStyle/>
        <a:p>
          <a:endParaRPr lang="ru-RU"/>
        </a:p>
      </dgm:t>
    </dgm:pt>
    <dgm:pt modelId="{8430BA65-98A4-4AF4-922C-D43F4971D1E4}" type="sibTrans" cxnId="{8C7C5ED3-1A4F-42FC-A365-84F6E8A6AFE1}">
      <dgm:prSet/>
      <dgm:spPr/>
      <dgm:t>
        <a:bodyPr/>
        <a:lstStyle/>
        <a:p>
          <a:endParaRPr lang="ru-RU"/>
        </a:p>
      </dgm:t>
    </dgm:pt>
    <dgm:pt modelId="{FAFBFA0F-3E54-4A48-9DC7-2C2D5EF59947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/>
            <a:t>СПОРТ</a:t>
          </a:r>
        </a:p>
      </dgm:t>
    </dgm:pt>
    <dgm:pt modelId="{3BE79A47-78FB-49C0-B9CA-F8DE94032E2B}" type="parTrans" cxnId="{1FFC4E6A-8817-4AEF-9464-B5F1332B24F3}">
      <dgm:prSet/>
      <dgm:spPr/>
      <dgm:t>
        <a:bodyPr/>
        <a:lstStyle/>
        <a:p>
          <a:endParaRPr lang="ru-RU"/>
        </a:p>
      </dgm:t>
    </dgm:pt>
    <dgm:pt modelId="{3D15BC2F-1EAC-4B5F-9DB9-CB0BBE53D029}" type="sibTrans" cxnId="{1FFC4E6A-8817-4AEF-9464-B5F1332B24F3}">
      <dgm:prSet/>
      <dgm:spPr/>
      <dgm:t>
        <a:bodyPr/>
        <a:lstStyle/>
        <a:p>
          <a:endParaRPr lang="ru-RU"/>
        </a:p>
      </dgm:t>
    </dgm:pt>
    <dgm:pt modelId="{452278AE-B441-4C40-BDFF-CF550FAB140D}">
      <dgm:prSet phldrT="[Текст]"/>
      <dgm:spPr/>
      <dgm:t>
        <a:bodyPr/>
        <a:lstStyle/>
        <a:p>
          <a:r>
            <a:rPr lang="ru-RU"/>
            <a:t>ОТКАЗ ОТ ВРЕДНЫХ ПРИВЫЧЕК</a:t>
          </a:r>
        </a:p>
      </dgm:t>
    </dgm:pt>
    <dgm:pt modelId="{AA16B9E8-2D61-4FB5-B7EF-911A6044C437}" type="parTrans" cxnId="{007F2A8C-3C89-4F8B-BE76-E0A5ECD73521}">
      <dgm:prSet/>
      <dgm:spPr/>
      <dgm:t>
        <a:bodyPr/>
        <a:lstStyle/>
        <a:p>
          <a:endParaRPr lang="ru-RU"/>
        </a:p>
      </dgm:t>
    </dgm:pt>
    <dgm:pt modelId="{B1623880-D92A-4DA4-AF14-44517AB7C8A5}" type="sibTrans" cxnId="{007F2A8C-3C89-4F8B-BE76-E0A5ECD73521}">
      <dgm:prSet/>
      <dgm:spPr/>
      <dgm:t>
        <a:bodyPr/>
        <a:lstStyle/>
        <a:p>
          <a:endParaRPr lang="ru-RU"/>
        </a:p>
      </dgm:t>
    </dgm:pt>
    <dgm:pt modelId="{80B2F275-077C-4521-8CB8-3341DF6F418E}">
      <dgm:prSet phldrT="[Текст]"/>
      <dgm:spPr/>
      <dgm:t>
        <a:bodyPr/>
        <a:lstStyle/>
        <a:p>
          <a:r>
            <a:rPr lang="ru-RU"/>
            <a:t>ПРАВИЛЬНОЕ ПИТАНИЕ</a:t>
          </a:r>
        </a:p>
      </dgm:t>
    </dgm:pt>
    <dgm:pt modelId="{56AA5BEE-F54B-4FAF-A91A-D6B1225E13B5}" type="parTrans" cxnId="{8F4872F6-9C05-469F-A304-645FD715B125}">
      <dgm:prSet/>
      <dgm:spPr/>
      <dgm:t>
        <a:bodyPr/>
        <a:lstStyle/>
        <a:p>
          <a:endParaRPr lang="ru-RU"/>
        </a:p>
      </dgm:t>
    </dgm:pt>
    <dgm:pt modelId="{C01D9382-24CA-4E97-BA69-8C2472750E37}" type="sibTrans" cxnId="{8F4872F6-9C05-469F-A304-645FD715B125}">
      <dgm:prSet/>
      <dgm:spPr/>
      <dgm:t>
        <a:bodyPr/>
        <a:lstStyle/>
        <a:p>
          <a:endParaRPr lang="ru-RU"/>
        </a:p>
      </dgm:t>
    </dgm:pt>
    <dgm:pt modelId="{3C181597-680E-4BD8-9394-6D8F1B9B85FC}">
      <dgm:prSet/>
      <dgm:spPr/>
      <dgm:t>
        <a:bodyPr/>
        <a:lstStyle/>
        <a:p>
          <a:r>
            <a:rPr lang="ru-RU"/>
            <a:t>ГИГИЕНА</a:t>
          </a:r>
        </a:p>
      </dgm:t>
    </dgm:pt>
    <dgm:pt modelId="{32044E6A-F6DF-4191-96F4-C6D5CD567E72}" type="parTrans" cxnId="{ACD6CF02-2177-4C8E-ABE3-5769F4B0A666}">
      <dgm:prSet/>
      <dgm:spPr/>
      <dgm:t>
        <a:bodyPr/>
        <a:lstStyle/>
        <a:p>
          <a:endParaRPr lang="ru-RU"/>
        </a:p>
      </dgm:t>
    </dgm:pt>
    <dgm:pt modelId="{7AC3EAAB-2176-4E9D-8B56-E81345C0ED9D}" type="sibTrans" cxnId="{ACD6CF02-2177-4C8E-ABE3-5769F4B0A666}">
      <dgm:prSet/>
      <dgm:spPr/>
      <dgm:t>
        <a:bodyPr/>
        <a:lstStyle/>
        <a:p>
          <a:endParaRPr lang="ru-RU"/>
        </a:p>
      </dgm:t>
    </dgm:pt>
    <dgm:pt modelId="{C50EDA3E-040F-4054-9B5F-D4DE78538787}">
      <dgm:prSet phldrT="[Текст]"/>
      <dgm:spPr/>
      <dgm:t>
        <a:bodyPr/>
        <a:lstStyle/>
        <a:p>
          <a:r>
            <a:rPr lang="ru-RU"/>
            <a:t>РЕЖИМ ДНЯ</a:t>
          </a:r>
        </a:p>
      </dgm:t>
    </dgm:pt>
    <dgm:pt modelId="{508E9250-1704-4323-9DD8-A06B7E44E7CA}" type="sibTrans" cxnId="{917F2742-8D98-4B68-A783-CE8661B48A7E}">
      <dgm:prSet/>
      <dgm:spPr/>
      <dgm:t>
        <a:bodyPr/>
        <a:lstStyle/>
        <a:p>
          <a:endParaRPr lang="ru-RU"/>
        </a:p>
      </dgm:t>
    </dgm:pt>
    <dgm:pt modelId="{20BC3BD1-3FDD-4532-A0A2-7A271A311F4C}" type="parTrans" cxnId="{917F2742-8D98-4B68-A783-CE8661B48A7E}">
      <dgm:prSet/>
      <dgm:spPr/>
      <dgm:t>
        <a:bodyPr/>
        <a:lstStyle/>
        <a:p>
          <a:endParaRPr lang="ru-RU"/>
        </a:p>
      </dgm:t>
    </dgm:pt>
    <dgm:pt modelId="{DA19463E-8C07-45F6-872B-D97195BE9AB4}" type="pres">
      <dgm:prSet presAssocID="{35597404-ACC6-439C-A4CC-E3266BDDAE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CB8500-20A1-4A26-B048-A4C1F6C29E93}" type="pres">
      <dgm:prSet presAssocID="{F74737C3-DBF4-4CDF-BC1F-53AB3F6B98CB}" presName="centerShape" presStyleLbl="node0" presStyleIdx="0" presStyleCnt="1" custLinFactNeighborX="4831" custLinFactNeighborY="-966"/>
      <dgm:spPr/>
      <dgm:t>
        <a:bodyPr/>
        <a:lstStyle/>
        <a:p>
          <a:endParaRPr lang="ru-RU"/>
        </a:p>
      </dgm:t>
    </dgm:pt>
    <dgm:pt modelId="{2E3B2AFC-7839-4377-BED2-168E00B67232}" type="pres">
      <dgm:prSet presAssocID="{3BE79A47-78FB-49C0-B9CA-F8DE94032E2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104D0692-DC03-4166-B0ED-2579E3722D7E}" type="pres">
      <dgm:prSet presAssocID="{3BE79A47-78FB-49C0-B9CA-F8DE94032E2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9B66BBF-32C3-4E63-8425-5DCFDCEBE7DC}" type="pres">
      <dgm:prSet presAssocID="{FAFBFA0F-3E54-4A48-9DC7-2C2D5EF59947}" presName="node" presStyleLbl="node1" presStyleIdx="0" presStyleCnt="5" custRadScaleRad="101183" custRadScaleInc="-9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41D86-28F2-410D-B3D8-787EEC5C993A}" type="pres">
      <dgm:prSet presAssocID="{AA16B9E8-2D61-4FB5-B7EF-911A6044C437}" presName="parTrans" presStyleLbl="sibTrans2D1" presStyleIdx="1" presStyleCnt="5"/>
      <dgm:spPr/>
      <dgm:t>
        <a:bodyPr/>
        <a:lstStyle/>
        <a:p>
          <a:endParaRPr lang="ru-RU"/>
        </a:p>
      </dgm:t>
    </dgm:pt>
    <dgm:pt modelId="{3ED0E842-6F8F-46C6-8336-D01C4C6FFD99}" type="pres">
      <dgm:prSet presAssocID="{AA16B9E8-2D61-4FB5-B7EF-911A6044C43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C374172-606D-40FE-BBF2-7C57A2EBEEF0}" type="pres">
      <dgm:prSet presAssocID="{452278AE-B441-4C40-BDFF-CF550FAB14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E28B1-0B17-48ED-B237-C37761B5033E}" type="pres">
      <dgm:prSet presAssocID="{20BC3BD1-3FDD-4532-A0A2-7A271A311F4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FCF138D-BB5B-47B0-8A01-C796F45D24A0}" type="pres">
      <dgm:prSet presAssocID="{20BC3BD1-3FDD-4532-A0A2-7A271A311F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6E124E9-2D62-430A-8DEB-FEEDA01E5953}" type="pres">
      <dgm:prSet presAssocID="{C50EDA3E-040F-4054-9B5F-D4DE7853878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D00CE-12BB-440B-849B-4E3346D85E4E}" type="pres">
      <dgm:prSet presAssocID="{56AA5BEE-F54B-4FAF-A91A-D6B1225E13B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C8752C9A-2B2E-46E0-80D8-32C0696A86D1}" type="pres">
      <dgm:prSet presAssocID="{56AA5BEE-F54B-4FAF-A91A-D6B1225E13B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73E10A96-D17F-4D3D-98F8-151B4BCA237D}" type="pres">
      <dgm:prSet presAssocID="{80B2F275-077C-4521-8CB8-3341DF6F418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8DE55-C787-4EC0-B9BE-CFFFC87C1035}" type="pres">
      <dgm:prSet presAssocID="{32044E6A-F6DF-4191-96F4-C6D5CD567E72}" presName="parTrans" presStyleLbl="sibTrans2D1" presStyleIdx="4" presStyleCnt="5"/>
      <dgm:spPr/>
      <dgm:t>
        <a:bodyPr/>
        <a:lstStyle/>
        <a:p>
          <a:endParaRPr lang="ru-RU"/>
        </a:p>
      </dgm:t>
    </dgm:pt>
    <dgm:pt modelId="{6D68094D-A5FF-4D50-A7A1-415DC72B4263}" type="pres">
      <dgm:prSet presAssocID="{32044E6A-F6DF-4191-96F4-C6D5CD567E72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D44AF4E8-9D66-40AF-8C78-C5F321681F8F}" type="pres">
      <dgm:prSet presAssocID="{3C181597-680E-4BD8-9394-6D8F1B9B85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7D9176-FB36-48DC-8044-1611BE1446E9}" type="presOf" srcId="{F74737C3-DBF4-4CDF-BC1F-53AB3F6B98CB}" destId="{C1CB8500-20A1-4A26-B048-A4C1F6C29E93}" srcOrd="0" destOrd="0" presId="urn:microsoft.com/office/officeart/2005/8/layout/radial5"/>
    <dgm:cxn modelId="{01806787-DCA4-474E-AA73-D7C92059CD27}" type="presOf" srcId="{FAFBFA0F-3E54-4A48-9DC7-2C2D5EF59947}" destId="{89B66BBF-32C3-4E63-8425-5DCFDCEBE7DC}" srcOrd="0" destOrd="0" presId="urn:microsoft.com/office/officeart/2005/8/layout/radial5"/>
    <dgm:cxn modelId="{E2F8A6B8-FA67-431B-9022-FDF503E278FB}" type="presOf" srcId="{56AA5BEE-F54B-4FAF-A91A-D6B1225E13B5}" destId="{6DCD00CE-12BB-440B-849B-4E3346D85E4E}" srcOrd="0" destOrd="0" presId="urn:microsoft.com/office/officeart/2005/8/layout/radial5"/>
    <dgm:cxn modelId="{5FA0E178-5C21-4843-8FF1-BC2BA952CF00}" type="presOf" srcId="{AA16B9E8-2D61-4FB5-B7EF-911A6044C437}" destId="{23B41D86-28F2-410D-B3D8-787EEC5C993A}" srcOrd="0" destOrd="0" presId="urn:microsoft.com/office/officeart/2005/8/layout/radial5"/>
    <dgm:cxn modelId="{8C7C5ED3-1A4F-42FC-A365-84F6E8A6AFE1}" srcId="{35597404-ACC6-439C-A4CC-E3266BDDAEE1}" destId="{F74737C3-DBF4-4CDF-BC1F-53AB3F6B98CB}" srcOrd="0" destOrd="0" parTransId="{B8B6DC48-F952-47B9-A65A-CE93EA9DDD07}" sibTransId="{8430BA65-98A4-4AF4-922C-D43F4971D1E4}"/>
    <dgm:cxn modelId="{5377BAFD-2B51-43C0-AF65-F0BA372978B0}" type="presOf" srcId="{3BE79A47-78FB-49C0-B9CA-F8DE94032E2B}" destId="{104D0692-DC03-4166-B0ED-2579E3722D7E}" srcOrd="1" destOrd="0" presId="urn:microsoft.com/office/officeart/2005/8/layout/radial5"/>
    <dgm:cxn modelId="{8F4872F6-9C05-469F-A304-645FD715B125}" srcId="{F74737C3-DBF4-4CDF-BC1F-53AB3F6B98CB}" destId="{80B2F275-077C-4521-8CB8-3341DF6F418E}" srcOrd="3" destOrd="0" parTransId="{56AA5BEE-F54B-4FAF-A91A-D6B1225E13B5}" sibTransId="{C01D9382-24CA-4E97-BA69-8C2472750E37}"/>
    <dgm:cxn modelId="{F703C114-B7B0-4819-9454-2106576CF80C}" type="presOf" srcId="{56AA5BEE-F54B-4FAF-A91A-D6B1225E13B5}" destId="{C8752C9A-2B2E-46E0-80D8-32C0696A86D1}" srcOrd="1" destOrd="0" presId="urn:microsoft.com/office/officeart/2005/8/layout/radial5"/>
    <dgm:cxn modelId="{1FFC4E6A-8817-4AEF-9464-B5F1332B24F3}" srcId="{F74737C3-DBF4-4CDF-BC1F-53AB3F6B98CB}" destId="{FAFBFA0F-3E54-4A48-9DC7-2C2D5EF59947}" srcOrd="0" destOrd="0" parTransId="{3BE79A47-78FB-49C0-B9CA-F8DE94032E2B}" sibTransId="{3D15BC2F-1EAC-4B5F-9DB9-CB0BBE53D029}"/>
    <dgm:cxn modelId="{007F2A8C-3C89-4F8B-BE76-E0A5ECD73521}" srcId="{F74737C3-DBF4-4CDF-BC1F-53AB3F6B98CB}" destId="{452278AE-B441-4C40-BDFF-CF550FAB140D}" srcOrd="1" destOrd="0" parTransId="{AA16B9E8-2D61-4FB5-B7EF-911A6044C437}" sibTransId="{B1623880-D92A-4DA4-AF14-44517AB7C8A5}"/>
    <dgm:cxn modelId="{F0616993-F01D-4602-AE66-A21AB7EF3504}" type="presOf" srcId="{C50EDA3E-040F-4054-9B5F-D4DE78538787}" destId="{B6E124E9-2D62-430A-8DEB-FEEDA01E5953}" srcOrd="0" destOrd="0" presId="urn:microsoft.com/office/officeart/2005/8/layout/radial5"/>
    <dgm:cxn modelId="{917F2742-8D98-4B68-A783-CE8661B48A7E}" srcId="{F74737C3-DBF4-4CDF-BC1F-53AB3F6B98CB}" destId="{C50EDA3E-040F-4054-9B5F-D4DE78538787}" srcOrd="2" destOrd="0" parTransId="{20BC3BD1-3FDD-4532-A0A2-7A271A311F4C}" sibTransId="{508E9250-1704-4323-9DD8-A06B7E44E7CA}"/>
    <dgm:cxn modelId="{4C751069-1123-4F43-B827-CFD25D445158}" type="presOf" srcId="{35597404-ACC6-439C-A4CC-E3266BDDAEE1}" destId="{DA19463E-8C07-45F6-872B-D97195BE9AB4}" srcOrd="0" destOrd="0" presId="urn:microsoft.com/office/officeart/2005/8/layout/radial5"/>
    <dgm:cxn modelId="{6531363B-4D0B-4E23-9DC5-9C2A4DE95870}" type="presOf" srcId="{452278AE-B441-4C40-BDFF-CF550FAB140D}" destId="{9C374172-606D-40FE-BBF2-7C57A2EBEEF0}" srcOrd="0" destOrd="0" presId="urn:microsoft.com/office/officeart/2005/8/layout/radial5"/>
    <dgm:cxn modelId="{B0A25485-AB9A-48A8-9658-9DAFA7AB85F5}" type="presOf" srcId="{80B2F275-077C-4521-8CB8-3341DF6F418E}" destId="{73E10A96-D17F-4D3D-98F8-151B4BCA237D}" srcOrd="0" destOrd="0" presId="urn:microsoft.com/office/officeart/2005/8/layout/radial5"/>
    <dgm:cxn modelId="{E474F978-E74D-40F1-B902-8F3323CCC8A0}" type="presOf" srcId="{20BC3BD1-3FDD-4532-A0A2-7A271A311F4C}" destId="{E6FE28B1-0B17-48ED-B237-C37761B5033E}" srcOrd="0" destOrd="0" presId="urn:microsoft.com/office/officeart/2005/8/layout/radial5"/>
    <dgm:cxn modelId="{ACD6CF02-2177-4C8E-ABE3-5769F4B0A666}" srcId="{F74737C3-DBF4-4CDF-BC1F-53AB3F6B98CB}" destId="{3C181597-680E-4BD8-9394-6D8F1B9B85FC}" srcOrd="4" destOrd="0" parTransId="{32044E6A-F6DF-4191-96F4-C6D5CD567E72}" sibTransId="{7AC3EAAB-2176-4E9D-8B56-E81345C0ED9D}"/>
    <dgm:cxn modelId="{4479F43D-0642-4B1E-8F23-05ADC839158A}" type="presOf" srcId="{20BC3BD1-3FDD-4532-A0A2-7A271A311F4C}" destId="{2FCF138D-BB5B-47B0-8A01-C796F45D24A0}" srcOrd="1" destOrd="0" presId="urn:microsoft.com/office/officeart/2005/8/layout/radial5"/>
    <dgm:cxn modelId="{E4B42611-8D5E-4FA5-8966-66C30343D482}" type="presOf" srcId="{3C181597-680E-4BD8-9394-6D8F1B9B85FC}" destId="{D44AF4E8-9D66-40AF-8C78-C5F321681F8F}" srcOrd="0" destOrd="0" presId="urn:microsoft.com/office/officeart/2005/8/layout/radial5"/>
    <dgm:cxn modelId="{48C1EDD0-A1C5-4871-94AD-09034B881E4E}" type="presOf" srcId="{32044E6A-F6DF-4191-96F4-C6D5CD567E72}" destId="{2A38DE55-C787-4EC0-B9BE-CFFFC87C1035}" srcOrd="0" destOrd="0" presId="urn:microsoft.com/office/officeart/2005/8/layout/radial5"/>
    <dgm:cxn modelId="{D5AF71D6-D4AB-4EC7-AB98-D4C48EEED01C}" type="presOf" srcId="{3BE79A47-78FB-49C0-B9CA-F8DE94032E2B}" destId="{2E3B2AFC-7839-4377-BED2-168E00B67232}" srcOrd="0" destOrd="0" presId="urn:microsoft.com/office/officeart/2005/8/layout/radial5"/>
    <dgm:cxn modelId="{69CF8C4B-A587-46C3-8B9B-CC848F904EB1}" type="presOf" srcId="{32044E6A-F6DF-4191-96F4-C6D5CD567E72}" destId="{6D68094D-A5FF-4D50-A7A1-415DC72B4263}" srcOrd="1" destOrd="0" presId="urn:microsoft.com/office/officeart/2005/8/layout/radial5"/>
    <dgm:cxn modelId="{736EA0C1-7923-4A6A-8026-09E8C3E7845A}" type="presOf" srcId="{AA16B9E8-2D61-4FB5-B7EF-911A6044C437}" destId="{3ED0E842-6F8F-46C6-8336-D01C4C6FFD99}" srcOrd="1" destOrd="0" presId="urn:microsoft.com/office/officeart/2005/8/layout/radial5"/>
    <dgm:cxn modelId="{69C83035-1B24-4944-9F5B-5B7B81D54F04}" type="presParOf" srcId="{DA19463E-8C07-45F6-872B-D97195BE9AB4}" destId="{C1CB8500-20A1-4A26-B048-A4C1F6C29E93}" srcOrd="0" destOrd="0" presId="urn:microsoft.com/office/officeart/2005/8/layout/radial5"/>
    <dgm:cxn modelId="{C21EA535-B6BB-436A-A5C7-9190A9F867AF}" type="presParOf" srcId="{DA19463E-8C07-45F6-872B-D97195BE9AB4}" destId="{2E3B2AFC-7839-4377-BED2-168E00B67232}" srcOrd="1" destOrd="0" presId="urn:microsoft.com/office/officeart/2005/8/layout/radial5"/>
    <dgm:cxn modelId="{6C8EC788-6308-4E72-8F69-075FFBDE868D}" type="presParOf" srcId="{2E3B2AFC-7839-4377-BED2-168E00B67232}" destId="{104D0692-DC03-4166-B0ED-2579E3722D7E}" srcOrd="0" destOrd="0" presId="urn:microsoft.com/office/officeart/2005/8/layout/radial5"/>
    <dgm:cxn modelId="{2DD3442F-F043-4129-A418-A19A4E309776}" type="presParOf" srcId="{DA19463E-8C07-45F6-872B-D97195BE9AB4}" destId="{89B66BBF-32C3-4E63-8425-5DCFDCEBE7DC}" srcOrd="2" destOrd="0" presId="urn:microsoft.com/office/officeart/2005/8/layout/radial5"/>
    <dgm:cxn modelId="{3AFB1D4D-B3FE-42C5-8A0F-980A5666B2C9}" type="presParOf" srcId="{DA19463E-8C07-45F6-872B-D97195BE9AB4}" destId="{23B41D86-28F2-410D-B3D8-787EEC5C993A}" srcOrd="3" destOrd="0" presId="urn:microsoft.com/office/officeart/2005/8/layout/radial5"/>
    <dgm:cxn modelId="{D3DFB07B-DA10-4150-9CE9-8A22374EACB1}" type="presParOf" srcId="{23B41D86-28F2-410D-B3D8-787EEC5C993A}" destId="{3ED0E842-6F8F-46C6-8336-D01C4C6FFD99}" srcOrd="0" destOrd="0" presId="urn:microsoft.com/office/officeart/2005/8/layout/radial5"/>
    <dgm:cxn modelId="{59AF7B9E-2CBD-40CD-AFEF-A523E26536CB}" type="presParOf" srcId="{DA19463E-8C07-45F6-872B-D97195BE9AB4}" destId="{9C374172-606D-40FE-BBF2-7C57A2EBEEF0}" srcOrd="4" destOrd="0" presId="urn:microsoft.com/office/officeart/2005/8/layout/radial5"/>
    <dgm:cxn modelId="{0D240D05-3986-45F2-AEA7-3CB0924F516E}" type="presParOf" srcId="{DA19463E-8C07-45F6-872B-D97195BE9AB4}" destId="{E6FE28B1-0B17-48ED-B237-C37761B5033E}" srcOrd="5" destOrd="0" presId="urn:microsoft.com/office/officeart/2005/8/layout/radial5"/>
    <dgm:cxn modelId="{AC93ACD3-28A4-410D-98C3-D9DCADA18323}" type="presParOf" srcId="{E6FE28B1-0B17-48ED-B237-C37761B5033E}" destId="{2FCF138D-BB5B-47B0-8A01-C796F45D24A0}" srcOrd="0" destOrd="0" presId="urn:microsoft.com/office/officeart/2005/8/layout/radial5"/>
    <dgm:cxn modelId="{72BFC93C-34B0-4963-8F3C-C443B6F8A5F1}" type="presParOf" srcId="{DA19463E-8C07-45F6-872B-D97195BE9AB4}" destId="{B6E124E9-2D62-430A-8DEB-FEEDA01E5953}" srcOrd="6" destOrd="0" presId="urn:microsoft.com/office/officeart/2005/8/layout/radial5"/>
    <dgm:cxn modelId="{4B44530D-07FE-4883-A099-C29BDF144BB7}" type="presParOf" srcId="{DA19463E-8C07-45F6-872B-D97195BE9AB4}" destId="{6DCD00CE-12BB-440B-849B-4E3346D85E4E}" srcOrd="7" destOrd="0" presId="urn:microsoft.com/office/officeart/2005/8/layout/radial5"/>
    <dgm:cxn modelId="{6FF4B2B7-9615-49A9-89C7-9E6F73F34A0C}" type="presParOf" srcId="{6DCD00CE-12BB-440B-849B-4E3346D85E4E}" destId="{C8752C9A-2B2E-46E0-80D8-32C0696A86D1}" srcOrd="0" destOrd="0" presId="urn:microsoft.com/office/officeart/2005/8/layout/radial5"/>
    <dgm:cxn modelId="{F0EA314D-C45A-45B0-9423-9079ADF514C5}" type="presParOf" srcId="{DA19463E-8C07-45F6-872B-D97195BE9AB4}" destId="{73E10A96-D17F-4D3D-98F8-151B4BCA237D}" srcOrd="8" destOrd="0" presId="urn:microsoft.com/office/officeart/2005/8/layout/radial5"/>
    <dgm:cxn modelId="{A8C23D12-C31D-464D-99E8-5B9675383ACF}" type="presParOf" srcId="{DA19463E-8C07-45F6-872B-D97195BE9AB4}" destId="{2A38DE55-C787-4EC0-B9BE-CFFFC87C1035}" srcOrd="9" destOrd="0" presId="urn:microsoft.com/office/officeart/2005/8/layout/radial5"/>
    <dgm:cxn modelId="{9117E3E3-9083-4C6F-9B82-E32483950B45}" type="presParOf" srcId="{2A38DE55-C787-4EC0-B9BE-CFFFC87C1035}" destId="{6D68094D-A5FF-4D50-A7A1-415DC72B4263}" srcOrd="0" destOrd="0" presId="urn:microsoft.com/office/officeart/2005/8/layout/radial5"/>
    <dgm:cxn modelId="{8DBD84B0-D982-4EAB-805C-312AC57CEFFE}" type="presParOf" srcId="{DA19463E-8C07-45F6-872B-D97195BE9AB4}" destId="{D44AF4E8-9D66-40AF-8C78-C5F321681F8F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112" y="2236947"/>
            <a:ext cx="7957265" cy="15435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23" y="4080510"/>
            <a:ext cx="655304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9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7079" y="288371"/>
            <a:ext cx="2106335" cy="61441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074" y="288371"/>
            <a:ext cx="6162980" cy="61441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493" y="4627245"/>
            <a:ext cx="7957265" cy="1430179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493" y="3052049"/>
            <a:ext cx="7957265" cy="157519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2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8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9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075" y="1680211"/>
            <a:ext cx="413465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8757" y="1680211"/>
            <a:ext cx="4134657" cy="47522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4" y="1611869"/>
            <a:ext cx="4136283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074" y="2283619"/>
            <a:ext cx="4136283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55506" y="1611869"/>
            <a:ext cx="4137908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202" indent="0">
              <a:buNone/>
              <a:defRPr sz="2100" b="1"/>
            </a:lvl2pPr>
            <a:lvl3pPr marL="946404" indent="0">
              <a:buNone/>
              <a:defRPr sz="1900" b="1"/>
            </a:lvl3pPr>
            <a:lvl4pPr marL="1419606" indent="0">
              <a:buNone/>
              <a:defRPr sz="1700" b="1"/>
            </a:lvl4pPr>
            <a:lvl5pPr marL="1892808" indent="0">
              <a:buNone/>
              <a:defRPr sz="1700" b="1"/>
            </a:lvl5pPr>
            <a:lvl6pPr marL="2366010" indent="0">
              <a:buNone/>
              <a:defRPr sz="1700" b="1"/>
            </a:lvl6pPr>
            <a:lvl7pPr marL="2839212" indent="0">
              <a:buNone/>
              <a:defRPr sz="1700" b="1"/>
            </a:lvl7pPr>
            <a:lvl8pPr marL="3312414" indent="0">
              <a:buNone/>
              <a:defRPr sz="1700" b="1"/>
            </a:lvl8pPr>
            <a:lvl9pPr marL="378561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5506" y="2283619"/>
            <a:ext cx="4137908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86702"/>
            <a:ext cx="3079865" cy="122015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60082" y="286703"/>
            <a:ext cx="5233332" cy="6145769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075" y="1506856"/>
            <a:ext cx="3079865" cy="4925616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917" y="5040630"/>
            <a:ext cx="5616893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4917" y="643414"/>
            <a:ext cx="5616893" cy="4320540"/>
          </a:xfrm>
        </p:spPr>
        <p:txBody>
          <a:bodyPr/>
          <a:lstStyle>
            <a:lvl1pPr marL="0" indent="0">
              <a:buNone/>
              <a:defRPr sz="3300"/>
            </a:lvl1pPr>
            <a:lvl2pPr marL="473202" indent="0">
              <a:buNone/>
              <a:defRPr sz="2900"/>
            </a:lvl2pPr>
            <a:lvl3pPr marL="946404" indent="0">
              <a:buNone/>
              <a:defRPr sz="2500"/>
            </a:lvl3pPr>
            <a:lvl4pPr marL="1419606" indent="0">
              <a:buNone/>
              <a:defRPr sz="2100"/>
            </a:lvl4pPr>
            <a:lvl5pPr marL="1892808" indent="0">
              <a:buNone/>
              <a:defRPr sz="2100"/>
            </a:lvl5pPr>
            <a:lvl6pPr marL="2366010" indent="0">
              <a:buNone/>
              <a:defRPr sz="2100"/>
            </a:lvl6pPr>
            <a:lvl7pPr marL="2839212" indent="0">
              <a:buNone/>
              <a:defRPr sz="2100"/>
            </a:lvl7pPr>
            <a:lvl8pPr marL="3312414" indent="0">
              <a:buNone/>
              <a:defRPr sz="2100"/>
            </a:lvl8pPr>
            <a:lvl9pPr marL="3785616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4917" y="5635705"/>
            <a:ext cx="5616893" cy="845105"/>
          </a:xfrm>
        </p:spPr>
        <p:txBody>
          <a:bodyPr/>
          <a:lstStyle>
            <a:lvl1pPr marL="0" indent="0">
              <a:buNone/>
              <a:defRPr sz="1400"/>
            </a:lvl1pPr>
            <a:lvl2pPr marL="473202" indent="0">
              <a:buNone/>
              <a:defRPr sz="1200"/>
            </a:lvl2pPr>
            <a:lvl3pPr marL="946404" indent="0">
              <a:buNone/>
              <a:defRPr sz="1000"/>
            </a:lvl3pPr>
            <a:lvl4pPr marL="1419606" indent="0">
              <a:buNone/>
              <a:defRPr sz="900"/>
            </a:lvl4pPr>
            <a:lvl5pPr marL="1892808" indent="0">
              <a:buNone/>
              <a:defRPr sz="900"/>
            </a:lvl5pPr>
            <a:lvl6pPr marL="2366010" indent="0">
              <a:buNone/>
              <a:defRPr sz="900"/>
            </a:lvl6pPr>
            <a:lvl7pPr marL="2839212" indent="0">
              <a:buNone/>
              <a:defRPr sz="900"/>
            </a:lvl7pPr>
            <a:lvl8pPr marL="3312414" indent="0">
              <a:buNone/>
              <a:defRPr sz="900"/>
            </a:lvl8pPr>
            <a:lvl9pPr marL="378561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75" y="288370"/>
            <a:ext cx="8425339" cy="1200150"/>
          </a:xfrm>
          <a:prstGeom prst="rect">
            <a:avLst/>
          </a:prstGeom>
        </p:spPr>
        <p:txBody>
          <a:bodyPr vert="horz" lIns="94640" tIns="47320" rIns="94640" bIns="473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075" y="1680211"/>
            <a:ext cx="8425339" cy="4752261"/>
          </a:xfrm>
          <a:prstGeom prst="rect">
            <a:avLst/>
          </a:prstGeom>
        </p:spPr>
        <p:txBody>
          <a:bodyPr vert="horz" lIns="94640" tIns="47320" rIns="94640" bIns="473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68075" y="6674168"/>
            <a:ext cx="2184347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98509" y="6674168"/>
            <a:ext cx="2964471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709067" y="6674168"/>
            <a:ext cx="2184347" cy="383381"/>
          </a:xfrm>
          <a:prstGeom prst="rect">
            <a:avLst/>
          </a:prstGeom>
        </p:spPr>
        <p:txBody>
          <a:bodyPr vert="horz" lIns="94640" tIns="47320" rIns="94640" bIns="473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4640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902" indent="-354902" algn="l" defTabSz="94640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953" indent="-295751" algn="l" defTabSz="94640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300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207" indent="-236601" algn="l" defTabSz="94640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409" indent="-236601" algn="l" defTabSz="94640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611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813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9015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17" indent="-236601" algn="l" defTabSz="94640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40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60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808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6010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9212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414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616" algn="l" defTabSz="94640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6.jpe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804476" y="1650193"/>
            <a:ext cx="5412148" cy="1543526"/>
          </a:xfrm>
          <a:prstGeom prst="rect">
            <a:avLst/>
          </a:prstGeom>
        </p:spPr>
        <p:txBody>
          <a:bodyPr lIns="94640" tIns="47320" rIns="94640" bIns="47320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ru-RU" sz="4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6034" y="2028814"/>
            <a:ext cx="7286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Gungsuh" pitchFamily="18" charset="-127"/>
                <a:ea typeface="Gungsuh" pitchFamily="18" charset="-127"/>
              </a:rPr>
              <a:t>15 декабря</a:t>
            </a:r>
            <a:endParaRPr lang="ru-RU" sz="8000" b="1" dirty="0">
              <a:latin typeface="Gungsuh" pitchFamily="18" charset="-127"/>
              <a:ea typeface="Gungsuh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4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5" name="Picture 2" descr="C:\Documents and Settings\SWETLANA\Мои документы\Мои рисунки\22x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3614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14563" y="3357563"/>
            <a:ext cx="4087979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alibri" pitchFamily="34" charset="0"/>
              </a:rPr>
              <a:t>    </a:t>
            </a:r>
            <a:r>
              <a:rPr lang="en-US" sz="5400" b="1" dirty="0" smtClean="0">
                <a:latin typeface="Calibri" pitchFamily="34" charset="0"/>
              </a:rPr>
              <a:t>5 </a:t>
            </a:r>
            <a:r>
              <a:rPr lang="en-US" sz="5400" b="1" dirty="0">
                <a:latin typeface="Calibri" pitchFamily="34" charset="0"/>
              </a:rPr>
              <a:t>+ 4 = 9 (  )</a:t>
            </a:r>
            <a:endParaRPr lang="ru-RU" sz="5400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86000" y="4286250"/>
            <a:ext cx="5252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5400" b="1" dirty="0" smtClean="0">
              <a:latin typeface="Calibri" pitchFamily="34" charset="0"/>
            </a:endParaRPr>
          </a:p>
          <a:p>
            <a:r>
              <a:rPr lang="ru-RU" sz="5400" b="1" dirty="0" smtClean="0">
                <a:latin typeface="Calibri" pitchFamily="34" charset="0"/>
              </a:rPr>
              <a:t>    </a:t>
            </a:r>
            <a:r>
              <a:rPr lang="en-US" sz="5400" b="1" dirty="0" smtClean="0">
                <a:latin typeface="Calibri" pitchFamily="34" charset="0"/>
              </a:rPr>
              <a:t>5 </a:t>
            </a:r>
            <a:r>
              <a:rPr lang="en-US" sz="5400" b="1" dirty="0">
                <a:latin typeface="Calibri" pitchFamily="34" charset="0"/>
              </a:rPr>
              <a:t>– 4 = 1 (  )</a:t>
            </a:r>
            <a:endParaRPr lang="ru-RU" sz="54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4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5466562" y="1314434"/>
            <a:ext cx="3000396" cy="135732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Фигура, имеющая форму буквы L 10"/>
          <p:cNvSpPr/>
          <p:nvPr/>
        </p:nvSpPr>
        <p:spPr>
          <a:xfrm rot="12990800">
            <a:off x="3493873" y="1413448"/>
            <a:ext cx="1571636" cy="157163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 rot="3121375">
            <a:off x="1140251" y="1274403"/>
            <a:ext cx="1571636" cy="157163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37604" y="1314434"/>
            <a:ext cx="107157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/>
              <a:t>,</a:t>
            </a:r>
            <a:endParaRPr lang="ru-RU" sz="166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0810" y="1314434"/>
            <a:ext cx="7143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dirty="0" smtClean="0"/>
              <a:t>,</a:t>
            </a:r>
            <a:endParaRPr lang="ru-RU" sz="16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4464" y="3386136"/>
            <a:ext cx="2571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Больше</a:t>
            </a:r>
            <a:endParaRPr lang="ru-RU" sz="4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80546" y="331469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Меньше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38066" y="295750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Равно</a:t>
            </a:r>
            <a:endParaRPr lang="ru-RU" sz="4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4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8844" y="1028682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1+4                6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2+5-3             4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3+4                8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5см                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4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844" y="1028682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1+4                6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2+5-3             4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3+4                8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5см                7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609306" y="1171558"/>
            <a:ext cx="714380" cy="571504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609306" y="1743062"/>
            <a:ext cx="857256" cy="285752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895058" y="2314566"/>
            <a:ext cx="1143008" cy="1588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95058" y="2743194"/>
            <a:ext cx="1071570" cy="1588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2182" y="3243260"/>
            <a:ext cx="1071570" cy="500066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4752182" y="3743326"/>
            <a:ext cx="1000132" cy="357190"/>
          </a:xfrm>
          <a:prstGeom prst="line">
            <a:avLst/>
          </a:prstGeom>
          <a:ln w="1270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70162" y="1125124"/>
            <a:ext cx="7021165" cy="4750531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7500" dirty="0" smtClean="0">
                <a:solidFill>
                  <a:srgbClr val="0070C0"/>
                </a:solidFill>
              </a:rPr>
              <a:t>     Тема: «Сравнение математических объектов»</a:t>
            </a:r>
            <a:endParaRPr lang="ru-RU" sz="7500" dirty="0">
              <a:solidFill>
                <a:srgbClr val="0070C0"/>
              </a:solidFill>
            </a:endParaRPr>
          </a:p>
        </p:txBody>
      </p:sp>
      <p:pic>
        <p:nvPicPr>
          <p:cNvPr id="4" name="~PP1310.WAV">
            <a:hlinkClick r:id="" action="ppaction://media"/>
          </p:cNvPr>
          <p:cNvPicPr>
            <a:picLocks noRot="1" noChangeAspect="1"/>
          </p:cNvPicPr>
          <p:nvPr>
            <a:wavAudioFile r:embed="rId1" name="~PP1310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5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6624" y="0"/>
            <a:ext cx="3656858" cy="330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 rot="20400590">
            <a:off x="-128551" y="311870"/>
            <a:ext cx="4630140" cy="2165012"/>
          </a:xfrm>
          <a:prstGeom prst="cloudCallout">
            <a:avLst>
              <a:gd name="adj1" fmla="val -61309"/>
              <a:gd name="adj2" fmla="val 1236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anchor="ctr"/>
          <a:lstStyle/>
          <a:p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Ужасно интересно– 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Сравнить все то, </a:t>
            </a:r>
          </a:p>
          <a:p>
            <a:r>
              <a:rPr lang="ru-RU" sz="2500" b="1" dirty="0" smtClean="0">
                <a:solidFill>
                  <a:schemeClr val="tx1"/>
                </a:solidFill>
                <a:latin typeface="Calibri" pitchFamily="34" charset="0"/>
              </a:rPr>
              <a:t>что нам известно!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200" b="1" i="1" dirty="0" smtClean="0"/>
              <a:t> </a:t>
            </a:r>
            <a:r>
              <a:rPr lang="ru-RU" sz="6200" dirty="0" smtClean="0">
                <a:solidFill>
                  <a:srgbClr val="0070C0"/>
                </a:solidFill>
              </a:rPr>
              <a:t>Цель</a:t>
            </a:r>
            <a:r>
              <a:rPr lang="ru-RU" sz="6200" smtClean="0">
                <a:solidFill>
                  <a:srgbClr val="0070C0"/>
                </a:solidFill>
              </a:rPr>
              <a:t>: научиться </a:t>
            </a:r>
            <a:r>
              <a:rPr lang="ru-RU" sz="6200" dirty="0" smtClean="0">
                <a:solidFill>
                  <a:srgbClr val="0070C0"/>
                </a:solidFill>
              </a:rPr>
              <a:t>сравнивать математические объекты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~PP1731.WAV">
            <a:hlinkClick r:id="" action="ppaction://media"/>
          </p:cNvPr>
          <p:cNvPicPr>
            <a:picLocks noRot="1" noChangeAspect="1"/>
          </p:cNvPicPr>
          <p:nvPr>
            <a:wavAudioFile r:embed="rId1" name="~PP1731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50750" y="1125123"/>
            <a:ext cx="7459988" cy="2588554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5400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Дидактическая игра </a:t>
            </a:r>
          </a:p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« Составим поезда»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~PP2012.WAV">
            <a:hlinkClick r:id="" action="ppaction://media"/>
          </p:cNvPr>
          <p:cNvPicPr>
            <a:picLocks noRot="1" noChangeAspect="1"/>
          </p:cNvPicPr>
          <p:nvPr>
            <a:wavAudioFile r:embed="rId1" name="~PP201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70162" y="1125123"/>
            <a:ext cx="6655479" cy="5267596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8300" dirty="0" smtClean="0">
                <a:solidFill>
                  <a:srgbClr val="002060"/>
                </a:solidFill>
              </a:rPr>
              <a:t>2 секрет:   отказ от вредных привычек</a:t>
            </a:r>
            <a:endParaRPr lang="ru-RU" sz="8300" dirty="0">
              <a:solidFill>
                <a:srgbClr val="002060"/>
              </a:solidFill>
            </a:endParaRPr>
          </a:p>
        </p:txBody>
      </p:sp>
      <p:pic>
        <p:nvPicPr>
          <p:cNvPr id="4" name="~PP2917.WAV">
            <a:hlinkClick r:id="" action="ppaction://media"/>
          </p:cNvPr>
          <p:cNvPicPr>
            <a:picLocks noRot="1" noChangeAspect="1"/>
          </p:cNvPicPr>
          <p:nvPr>
            <a:wavAudioFile r:embed="rId1" name="~PP2917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5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2380" y="814368"/>
            <a:ext cx="289479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62710" y="1050114"/>
            <a:ext cx="6655479" cy="2682272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8300" dirty="0" smtClean="0">
                <a:solidFill>
                  <a:srgbClr val="002060"/>
                </a:solidFill>
              </a:rPr>
              <a:t>Работа в парах</a:t>
            </a:r>
            <a:endParaRPr lang="ru-RU" sz="8300" dirty="0">
              <a:solidFill>
                <a:srgbClr val="002060"/>
              </a:solidFill>
            </a:endParaRPr>
          </a:p>
        </p:txBody>
      </p:sp>
      <p:pic>
        <p:nvPicPr>
          <p:cNvPr id="4" name="~PP3463.WAV">
            <a:hlinkClick r:id="" action="ppaction://media"/>
          </p:cNvPr>
          <p:cNvPicPr>
            <a:picLocks noRot="1" noChangeAspect="1"/>
          </p:cNvPicPr>
          <p:nvPr>
            <a:wavAudioFile r:embed="rId1" name="~PP3463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4082" y="2925361"/>
          <a:ext cx="2355325" cy="1997964"/>
        </p:xfrm>
        <a:graphic>
          <a:graphicData uri="http://schemas.openxmlformats.org/drawingml/2006/table">
            <a:tbl>
              <a:tblPr/>
              <a:tblGrid>
                <a:gridCol w="1161735"/>
                <a:gridCol w="1193590"/>
              </a:tblGrid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2120945" y="1800213"/>
            <a:ext cx="2421635" cy="1123474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35"/>
              </a:spcAft>
            </a:pPr>
            <a:r>
              <a:rPr lang="ru-RU" sz="3700" dirty="0" smtClean="0">
                <a:latin typeface="Calibri" pitchFamily="34" charset="0"/>
                <a:cs typeface="Arial" pitchFamily="34" charset="0"/>
              </a:rPr>
              <a:t>7</a:t>
            </a:r>
            <a:endParaRPr lang="ru-RU" sz="2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	</a:t>
            </a:r>
            <a:endParaRPr lang="ru-RU" sz="1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	</a:t>
            </a:r>
            <a:endParaRPr lang="ru-RU" sz="1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	</a:t>
            </a:r>
            <a:endParaRPr lang="ru-RU" sz="1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	</a:t>
            </a:r>
            <a:endParaRPr lang="ru-RU" sz="1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r>
              <a:rPr lang="ru-RU" sz="1400" dirty="0" smtClean="0">
                <a:latin typeface="Times New Roman" pitchFamily="18" charset="0"/>
                <a:cs typeface="Arial" pitchFamily="34" charset="0"/>
              </a:rPr>
              <a:t>		</a:t>
            </a:r>
            <a:endParaRPr lang="ru-RU" sz="1100" dirty="0" smtClean="0">
              <a:latin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35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80744" y="2925361"/>
          <a:ext cx="2476894" cy="3329940"/>
        </p:xfrm>
        <a:graphic>
          <a:graphicData uri="http://schemas.openxmlformats.org/drawingml/2006/table">
            <a:tbl>
              <a:tblPr/>
              <a:tblGrid>
                <a:gridCol w="1268352"/>
                <a:gridCol w="1208542"/>
              </a:tblGrid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8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endParaRPr lang="ru-RU" sz="3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126740" algn="l"/>
                        </a:tabLst>
                      </a:pPr>
                      <a:r>
                        <a:rPr lang="ru-RU" sz="38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211" marR="702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4680744" y="1575183"/>
            <a:ext cx="2491521" cy="1383506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4640" tIns="47320" rIns="94640" bIns="473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35"/>
              </a:spcAft>
            </a:pPr>
            <a:r>
              <a:rPr lang="ru-RU" sz="3700" dirty="0" smtClean="0">
                <a:latin typeface="Calibri" pitchFamily="34" charset="0"/>
                <a:cs typeface="Arial" pitchFamily="34" charset="0"/>
              </a:rPr>
              <a:t>10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~PP3697.WAV">
            <a:hlinkClick r:id="" action="ppaction://media"/>
          </p:cNvPr>
          <p:cNvPicPr>
            <a:picLocks noRot="1" noChangeAspect="1"/>
          </p:cNvPicPr>
          <p:nvPr>
            <a:wavAudioFile r:embed="rId1" name="~PP3697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70162" y="1125124"/>
            <a:ext cx="7021165" cy="1249726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7500" dirty="0" smtClean="0">
                <a:solidFill>
                  <a:srgbClr val="0070C0"/>
                </a:solidFill>
              </a:rPr>
              <a:t>     </a:t>
            </a:r>
            <a:endParaRPr lang="ru-RU" sz="7500" dirty="0">
              <a:solidFill>
                <a:srgbClr val="0070C0"/>
              </a:solidFill>
            </a:endParaRPr>
          </a:p>
        </p:txBody>
      </p:sp>
      <p:pic>
        <p:nvPicPr>
          <p:cNvPr id="4" name="~PP1310.WAV">
            <a:hlinkClick r:id="" action="ppaction://media"/>
          </p:cNvPr>
          <p:cNvPicPr>
            <a:picLocks noRot="1" noChangeAspect="1"/>
          </p:cNvPicPr>
          <p:nvPr>
            <a:wavAudioFile r:embed="rId1" name="~PP1310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28748"/>
            <a:ext cx="106815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/>
              <a:t> </a:t>
            </a:r>
          </a:p>
          <a:p>
            <a:r>
              <a:rPr lang="ru-RU" sz="7200" dirty="0" smtClean="0"/>
              <a:t> 3(</a:t>
            </a:r>
            <a:r>
              <a:rPr lang="ru-RU" sz="7200" dirty="0" err="1" smtClean="0"/>
              <a:t>п</a:t>
            </a:r>
            <a:r>
              <a:rPr lang="ru-RU" sz="7200" dirty="0" smtClean="0"/>
              <a:t>) 7(т)  4(о)   2(с)  5(</a:t>
            </a:r>
            <a:r>
              <a:rPr lang="ru-RU" sz="7200" dirty="0" err="1" smtClean="0"/>
              <a:t>р</a:t>
            </a:r>
            <a:r>
              <a:rPr lang="ru-RU" sz="7200" dirty="0" smtClean="0"/>
              <a:t>)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3"/>
            <a:ext cx="6289794" cy="2423740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7500" dirty="0" smtClean="0">
                <a:solidFill>
                  <a:srgbClr val="002060"/>
                </a:solidFill>
              </a:rPr>
              <a:t>3 секрет: режим дня</a:t>
            </a:r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3962.WAV">
            <a:hlinkClick r:id="" action="ppaction://media"/>
          </p:cNvPr>
          <p:cNvPicPr>
            <a:picLocks noRot="1" noChangeAspect="1"/>
          </p:cNvPicPr>
          <p:nvPr>
            <a:wavAudioFile r:embed="rId1" name="~PP39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5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6694" y="3314698"/>
            <a:ext cx="289479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8910" y="314302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7500" dirty="0" err="1" smtClean="0">
                <a:solidFill>
                  <a:srgbClr val="002060"/>
                </a:solidFill>
              </a:rPr>
              <a:t>Физминутка</a:t>
            </a:r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62466" name="Picture 2" descr="https://arhivurokov.ru/kopilka/uploads/user_file_5640786437c33/mamandyg-ym-mak-tanyshym-3_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8748"/>
            <a:ext cx="9361488" cy="56721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584.WAV">
            <a:hlinkClick r:id="" action="ppaction://media"/>
          </p:cNvPr>
          <p:cNvPicPr>
            <a:picLocks noRot="1" noChangeAspect="1"/>
          </p:cNvPicPr>
          <p:nvPr>
            <a:wavAudioFile r:embed="rId1" name="~PP584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6330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0285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pic>
        <p:nvPicPr>
          <p:cNvPr id="14" name="~PP974.WAV">
            <a:hlinkClick r:id="" action="ppaction://media"/>
          </p:cNvPr>
          <p:cNvPicPr>
            <a:picLocks noRot="1" noChangeAspect="1"/>
          </p:cNvPicPr>
          <p:nvPr>
            <a:wavAudioFile r:embed="rId1" name="~PP974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6330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0285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74241" y="6171136"/>
            <a:ext cx="2015346" cy="726506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2 Х 4 = 8</a:t>
            </a:r>
            <a:endParaRPr lang="ru-RU" sz="4100" b="1" i="1" dirty="0"/>
          </a:p>
        </p:txBody>
      </p:sp>
      <p:pic>
        <p:nvPicPr>
          <p:cNvPr id="15" name="~PP1332.WAV">
            <a:hlinkClick r:id="" action="ppaction://media"/>
          </p:cNvPr>
          <p:cNvPicPr>
            <a:picLocks noRot="1" noChangeAspect="1"/>
          </p:cNvPicPr>
          <p:nvPr>
            <a:wavAudioFile r:embed="rId1" name="~PP1332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6330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0285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74241" y="6171136"/>
            <a:ext cx="2015346" cy="726506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2 Х 4 = 8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629572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66086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259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29572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66086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02599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29572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66086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02599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pic>
        <p:nvPicPr>
          <p:cNvPr id="24" name="~PP1676.WAV">
            <a:hlinkClick r:id="" action="ppaction://media"/>
          </p:cNvPr>
          <p:cNvPicPr>
            <a:picLocks noRot="1" noChangeAspect="1"/>
          </p:cNvPicPr>
          <p:nvPr>
            <a:wavAudioFile r:embed="rId1" name="~PP1676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6330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0285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74241" y="6171136"/>
            <a:ext cx="2015346" cy="726506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2 Х 4 = 8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629572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66086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259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29572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66086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02599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29572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66086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02599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81438" y="6095527"/>
            <a:ext cx="200907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3 Х 3 = 9</a:t>
            </a:r>
            <a:endParaRPr lang="ru-RU" sz="4100" b="1" i="1" dirty="0"/>
          </a:p>
        </p:txBody>
      </p:sp>
      <p:pic>
        <p:nvPicPr>
          <p:cNvPr id="25" name="~PP2050.WAV">
            <a:hlinkClick r:id="" action="ppaction://media"/>
          </p:cNvPr>
          <p:cNvPicPr>
            <a:picLocks noRot="1" noChangeAspect="1"/>
          </p:cNvPicPr>
          <p:nvPr>
            <a:wavAudioFile r:embed="rId1" name="~PP2050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06330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90285" y="5793094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74241" y="6171136"/>
            <a:ext cx="2015346" cy="726506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2 Х 4 = 8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629572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966086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30259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29572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66086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02599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629572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966086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02599" y="541505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081438" y="6095527"/>
            <a:ext cx="200907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3 Х 3 = 9</a:t>
            </a:r>
            <a:endParaRPr lang="ru-RU" sz="41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64699" y="4961401"/>
            <a:ext cx="1454370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8  &lt;  9</a:t>
            </a:r>
            <a:endParaRPr lang="ru-RU" sz="4100" b="1" i="1" dirty="0"/>
          </a:p>
        </p:txBody>
      </p:sp>
      <p:pic>
        <p:nvPicPr>
          <p:cNvPr id="26" name="~PP3080.WAV">
            <a:hlinkClick r:id="" action="ppaction://media"/>
          </p:cNvPr>
          <p:cNvPicPr>
            <a:picLocks noRot="1" noChangeAspect="1"/>
          </p:cNvPicPr>
          <p:nvPr>
            <a:wavAudioFile r:embed="rId1" name="~PP3080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47961" y="6019919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3 = 2</a:t>
            </a:r>
            <a:endParaRPr lang="ru-RU" sz="41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00520" y="500505"/>
            <a:ext cx="191193" cy="387952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55259" y="1875222"/>
          <a:ext cx="6240990" cy="336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98"/>
                <a:gridCol w="1248198"/>
                <a:gridCol w="1248198"/>
                <a:gridCol w="1248198"/>
                <a:gridCol w="1248198"/>
              </a:tblGrid>
              <a:tr h="1425188">
                <a:tc>
                  <a:txBody>
                    <a:bodyPr/>
                    <a:lstStyle/>
                    <a:p>
                      <a:r>
                        <a:rPr lang="ru-RU" sz="8400" dirty="0" smtClean="0"/>
                        <a:t>2</a:t>
                      </a:r>
                      <a:endParaRPr lang="ru-RU" sz="84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8400" dirty="0" smtClean="0"/>
                        <a:t>3</a:t>
                      </a:r>
                      <a:endParaRPr lang="ru-RU" sz="84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8400" dirty="0" smtClean="0"/>
                        <a:t>4</a:t>
                      </a:r>
                      <a:endParaRPr lang="ru-RU" sz="84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8400" dirty="0" smtClean="0"/>
                        <a:t>5</a:t>
                      </a:r>
                      <a:endParaRPr lang="ru-RU" sz="84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8400" dirty="0" smtClean="0"/>
                        <a:t>7</a:t>
                      </a:r>
                      <a:endParaRPr lang="ru-RU" sz="8400" dirty="0"/>
                    </a:p>
                  </a:txBody>
                  <a:tcPr marL="93615" marR="93615" marT="48006" marB="48006"/>
                </a:tc>
              </a:tr>
              <a:tr h="1936242">
                <a:tc>
                  <a:txBody>
                    <a:bodyPr/>
                    <a:lstStyle/>
                    <a:p>
                      <a:r>
                        <a:rPr lang="ru-RU" sz="12100" dirty="0" smtClean="0"/>
                        <a:t>с</a:t>
                      </a:r>
                      <a:endParaRPr lang="ru-RU" sz="121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12100" dirty="0" err="1" smtClean="0"/>
                        <a:t>п</a:t>
                      </a:r>
                      <a:endParaRPr lang="ru-RU" sz="121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12100" dirty="0" smtClean="0"/>
                        <a:t>о</a:t>
                      </a:r>
                      <a:endParaRPr lang="ru-RU" sz="121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12100" dirty="0" err="1" smtClean="0"/>
                        <a:t>р</a:t>
                      </a:r>
                      <a:endParaRPr lang="ru-RU" sz="12100" dirty="0"/>
                    </a:p>
                  </a:txBody>
                  <a:tcPr marL="93615" marR="93615" marT="48006" marB="48006"/>
                </a:tc>
                <a:tc>
                  <a:txBody>
                    <a:bodyPr/>
                    <a:lstStyle/>
                    <a:p>
                      <a:r>
                        <a:rPr lang="ru-RU" sz="12100" dirty="0" smtClean="0"/>
                        <a:t>т</a:t>
                      </a:r>
                      <a:endParaRPr lang="ru-RU" sz="12100" dirty="0"/>
                    </a:p>
                  </a:txBody>
                  <a:tcPr marL="93615" marR="93615" marT="48006" marB="48006"/>
                </a:tc>
              </a:tr>
            </a:tbl>
          </a:graphicData>
        </a:graphic>
      </p:graphicFrame>
      <p:pic>
        <p:nvPicPr>
          <p:cNvPr id="5" name="~PP46.WAV">
            <a:hlinkClick r:id="" action="ppaction://media"/>
          </p:cNvPr>
          <p:cNvPicPr>
            <a:picLocks noRot="1" noChangeAspect="1"/>
          </p:cNvPicPr>
          <p:nvPr>
            <a:wavAudioFile r:embed="rId1" name="~PP46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47961" y="6019919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3 = 2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334689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71203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07717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3468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71203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07717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47961" y="6019919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3 = 2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334689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71203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07717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3468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71203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07717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81437" y="5944311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2 = 3</a:t>
            </a:r>
            <a:endParaRPr lang="ru-RU" sz="41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17065" t="15819" r="4438" b="67043"/>
          <a:stretch>
            <a:fillRect/>
          </a:stretch>
        </p:blipFill>
        <p:spPr bwMode="auto">
          <a:xfrm>
            <a:off x="478665" y="1634632"/>
            <a:ext cx="8438185" cy="27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16565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2610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16565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132610" y="488579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16565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32610" y="5339443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47961" y="6019919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3 = 2</a:t>
            </a:r>
            <a:endParaRPr lang="ru-RU" sz="41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7334689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71203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007717" y="5112618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34689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671203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07717" y="4432142"/>
            <a:ext cx="442324" cy="37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40" tIns="47320" rIns="94640" bIns="47320"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081437" y="5944311"/>
            <a:ext cx="186465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6 : 2 = 3</a:t>
            </a:r>
            <a:endParaRPr lang="ru-RU" sz="41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38420" y="4734576"/>
            <a:ext cx="1218047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4100" b="1" i="1" dirty="0" smtClean="0"/>
              <a:t>2 &lt; 3</a:t>
            </a:r>
            <a:endParaRPr lang="ru-RU" sz="41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учебнику № 3</a:t>
            </a:r>
            <a:endParaRPr lang="ru-RU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17552" t="41312" r="3995" b="35365"/>
          <a:stretch>
            <a:fillRect/>
          </a:stretch>
        </p:blipFill>
        <p:spPr>
          <a:xfrm>
            <a:off x="0" y="1743062"/>
            <a:ext cx="9361488" cy="545783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02" y="1314434"/>
            <a:ext cx="8425339" cy="148590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4 секрет здоровья: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правильное питание</a:t>
            </a:r>
            <a:br>
              <a:rPr lang="ru-RU" sz="7200" dirty="0" smtClean="0">
                <a:solidFill>
                  <a:srgbClr val="002060"/>
                </a:solidFill>
              </a:rPr>
            </a:b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6694" y="3386136"/>
            <a:ext cx="289479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02" y="1314434"/>
            <a:ext cx="8425339" cy="148590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7200" dirty="0" smtClean="0">
                <a:solidFill>
                  <a:srgbClr val="002060"/>
                </a:solidFill>
              </a:rPr>
              <a:t>Динамическая пауза</a:t>
            </a:r>
            <a:br>
              <a:rPr lang="ru-RU" sz="7200" dirty="0" smtClean="0">
                <a:solidFill>
                  <a:srgbClr val="002060"/>
                </a:solidFill>
              </a:rPr>
            </a:br>
            <a:r>
              <a:rPr lang="ru-RU" sz="6700" dirty="0" smtClean="0">
                <a:solidFill>
                  <a:srgbClr val="002060"/>
                </a:solidFill>
              </a:rPr>
              <a:t>Игра: «Вредно-полезно»</a:t>
            </a:r>
            <a:r>
              <a:rPr lang="ru-RU" sz="7200" dirty="0" smtClean="0">
                <a:solidFill>
                  <a:srgbClr val="002060"/>
                </a:solidFill>
              </a:rPr>
              <a:t/>
            </a:r>
            <a:br>
              <a:rPr lang="ru-RU" sz="7200" dirty="0" smtClean="0">
                <a:solidFill>
                  <a:srgbClr val="002060"/>
                </a:solidFill>
              </a:rPr>
            </a:br>
            <a:endParaRPr lang="ru-RU" sz="7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2-04\003.jpg"/>
          <p:cNvPicPr>
            <a:picLocks noChangeAspect="1" noChangeArrowheads="1"/>
          </p:cNvPicPr>
          <p:nvPr/>
        </p:nvPicPr>
        <p:blipFill>
          <a:blip r:embed="rId3" cstate="print"/>
          <a:srcRect l="11497" t="1878" r="1125" b="51175"/>
          <a:stretch>
            <a:fillRect/>
          </a:stretch>
        </p:blipFill>
        <p:spPr bwMode="auto">
          <a:xfrm>
            <a:off x="537340" y="1528748"/>
            <a:ext cx="8429683" cy="494482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2-04\003.jpg"/>
          <p:cNvPicPr>
            <a:picLocks noChangeAspect="1" noChangeArrowheads="1"/>
          </p:cNvPicPr>
          <p:nvPr/>
        </p:nvPicPr>
        <p:blipFill>
          <a:blip r:embed="rId3" cstate="print"/>
          <a:srcRect l="11497" t="1878" r="1125" b="51175"/>
          <a:stretch>
            <a:fillRect/>
          </a:stretch>
        </p:blipFill>
        <p:spPr bwMode="auto">
          <a:xfrm>
            <a:off x="2690285" y="1785848"/>
            <a:ext cx="5938939" cy="46877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49348" y="3373625"/>
            <a:ext cx="1599577" cy="614014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3300" b="1" i="1" dirty="0" smtClean="0"/>
              <a:t>больше</a:t>
            </a:r>
            <a:endParaRPr lang="ru-RU" sz="33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 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2-04\003.jpg"/>
          <p:cNvPicPr>
            <a:picLocks noChangeAspect="1" noChangeArrowheads="1"/>
          </p:cNvPicPr>
          <p:nvPr/>
        </p:nvPicPr>
        <p:blipFill>
          <a:blip r:embed="rId3" cstate="print"/>
          <a:srcRect l="11497" t="1878" r="1125" b="51175"/>
          <a:stretch>
            <a:fillRect/>
          </a:stretch>
        </p:blipFill>
        <p:spPr bwMode="auto">
          <a:xfrm>
            <a:off x="751654" y="1671624"/>
            <a:ext cx="8091884" cy="46877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80678" y="3243260"/>
            <a:ext cx="1599577" cy="614014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3300" b="1" i="1" dirty="0" smtClean="0"/>
              <a:t>больше</a:t>
            </a:r>
            <a:endParaRPr lang="ru-RU" sz="33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52116" y="5100648"/>
            <a:ext cx="1670999" cy="614014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ru-RU" sz="3300" b="1" i="1" dirty="0" smtClean="0"/>
              <a:t>меньше</a:t>
            </a:r>
            <a:endParaRPr lang="ru-RU" sz="33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2-04\003.jpg"/>
          <p:cNvPicPr>
            <a:picLocks noChangeAspect="1" noChangeArrowheads="1"/>
          </p:cNvPicPr>
          <p:nvPr/>
        </p:nvPicPr>
        <p:blipFill>
          <a:blip r:embed="rId3" cstate="print"/>
          <a:srcRect l="11497" t="46947" r="3424" b="28641"/>
          <a:stretch>
            <a:fillRect/>
          </a:stretch>
        </p:blipFill>
        <p:spPr bwMode="auto">
          <a:xfrm>
            <a:off x="323026" y="1314434"/>
            <a:ext cx="8572560" cy="50835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00520" y="500505"/>
            <a:ext cx="191193" cy="387952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396" y="1500173"/>
            <a:ext cx="6582342" cy="3813351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r>
              <a:rPr lang="ru-RU" sz="11900" dirty="0" smtClean="0">
                <a:solidFill>
                  <a:srgbClr val="002060"/>
                </a:solidFill>
              </a:rPr>
              <a:t>1 секрет : спорт</a:t>
            </a:r>
            <a:endParaRPr lang="ru-RU" sz="11900" dirty="0">
              <a:solidFill>
                <a:srgbClr val="002060"/>
              </a:solidFill>
            </a:endParaRPr>
          </a:p>
        </p:txBody>
      </p:sp>
      <p:pic>
        <p:nvPicPr>
          <p:cNvPr id="6" name="~PP670.WAV">
            <a:hlinkClick r:id="" action="ppaction://media"/>
          </p:cNvPr>
          <p:cNvPicPr>
            <a:picLocks noRot="1" noChangeAspect="1"/>
          </p:cNvPicPr>
          <p:nvPr>
            <a:wavAudioFile r:embed="rId1" name="~PP670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7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57375"/>
            <a:ext cx="289479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тетради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иколай\Pictures\2016-12-04\003.jpg"/>
          <p:cNvPicPr>
            <a:picLocks noChangeAspect="1" noChangeArrowheads="1"/>
          </p:cNvPicPr>
          <p:nvPr/>
        </p:nvPicPr>
        <p:blipFill>
          <a:blip r:embed="rId3" cstate="print"/>
          <a:srcRect l="11497" t="46947" r="3424" b="28641"/>
          <a:stretch>
            <a:fillRect/>
          </a:stretch>
        </p:blipFill>
        <p:spPr bwMode="auto">
          <a:xfrm>
            <a:off x="0" y="1385872"/>
            <a:ext cx="9361488" cy="58150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37868" y="4171954"/>
            <a:ext cx="49923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en-US" sz="4100" b="1" i="1" dirty="0" smtClean="0">
                <a:solidFill>
                  <a:srgbClr val="0070C0"/>
                </a:solidFill>
              </a:rPr>
              <a:t>V</a:t>
            </a:r>
            <a:endParaRPr lang="ru-RU" sz="41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5388" y="5029210"/>
            <a:ext cx="499232" cy="743280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r>
              <a:rPr lang="en-US" sz="4100" b="1" i="1" dirty="0" smtClean="0">
                <a:solidFill>
                  <a:srgbClr val="0070C0"/>
                </a:solidFill>
              </a:rPr>
              <a:t>V</a:t>
            </a:r>
            <a:endParaRPr lang="ru-RU" sz="41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 l="7906" t="40186" r="21613" b="30643"/>
          <a:stretch>
            <a:fillRect/>
          </a:stretch>
        </p:blipFill>
        <p:spPr>
          <a:xfrm>
            <a:off x="394464" y="1600186"/>
            <a:ext cx="8501122" cy="5357850"/>
          </a:xfrm>
        </p:spPr>
      </p:pic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3323422" y="3386136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2823356" y="3886202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2180414" y="4243392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2" name="Овал 11"/>
          <p:cNvSpPr>
            <a:spLocks noChangeArrowheads="1"/>
          </p:cNvSpPr>
          <p:nvPr/>
        </p:nvSpPr>
        <p:spPr bwMode="auto">
          <a:xfrm>
            <a:off x="2823356" y="2671756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3" name="Овал 12"/>
          <p:cNvSpPr>
            <a:spLocks noChangeArrowheads="1"/>
          </p:cNvSpPr>
          <p:nvPr/>
        </p:nvSpPr>
        <p:spPr bwMode="auto">
          <a:xfrm>
            <a:off x="2394728" y="3100384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4" name="Овал 13"/>
          <p:cNvSpPr>
            <a:spLocks noChangeArrowheads="1"/>
          </p:cNvSpPr>
          <p:nvPr/>
        </p:nvSpPr>
        <p:spPr bwMode="auto">
          <a:xfrm>
            <a:off x="1894662" y="3529012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5" name="Овал 14"/>
          <p:cNvSpPr>
            <a:spLocks noChangeArrowheads="1"/>
          </p:cNvSpPr>
          <p:nvPr/>
        </p:nvSpPr>
        <p:spPr bwMode="auto">
          <a:xfrm>
            <a:off x="1323158" y="4100516"/>
            <a:ext cx="457200" cy="409575"/>
          </a:xfrm>
          <a:prstGeom prst="ellipse">
            <a:avLst/>
          </a:prstGeom>
          <a:pattFill prst="dkDnDiag">
            <a:fgClr>
              <a:schemeClr val="accent2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894662" y="54578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 i="1" dirty="0"/>
              <a:t>7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23290" y="6172218"/>
            <a:ext cx="1325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4000" b="1" i="1" dirty="0"/>
              <a:t>7    3</a:t>
            </a:r>
          </a:p>
        </p:txBody>
      </p:sp>
      <p:sp>
        <p:nvSpPr>
          <p:cNvPr id="19" name="Овал 18"/>
          <p:cNvSpPr>
            <a:spLocks noChangeArrowheads="1"/>
          </p:cNvSpPr>
          <p:nvPr/>
        </p:nvSpPr>
        <p:spPr bwMode="auto">
          <a:xfrm>
            <a:off x="7466826" y="3028946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" name="Овал 19"/>
          <p:cNvSpPr>
            <a:spLocks noChangeArrowheads="1"/>
          </p:cNvSpPr>
          <p:nvPr/>
        </p:nvSpPr>
        <p:spPr bwMode="auto">
          <a:xfrm>
            <a:off x="6538132" y="3957640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5895190" y="4386268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2" name="Овал 21"/>
          <p:cNvSpPr>
            <a:spLocks noChangeArrowheads="1"/>
          </p:cNvSpPr>
          <p:nvPr/>
        </p:nvSpPr>
        <p:spPr bwMode="auto">
          <a:xfrm>
            <a:off x="6752446" y="2957508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3" name="Овал 22"/>
          <p:cNvSpPr>
            <a:spLocks noChangeArrowheads="1"/>
          </p:cNvSpPr>
          <p:nvPr/>
        </p:nvSpPr>
        <p:spPr bwMode="auto">
          <a:xfrm>
            <a:off x="6252380" y="3314698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6895322" y="4457706"/>
            <a:ext cx="457200" cy="409575"/>
          </a:xfrm>
          <a:prstGeom prst="ellipse">
            <a:avLst/>
          </a:prstGeom>
          <a:pattFill prst="solidDmnd">
            <a:fgClr>
              <a:srgbClr val="C00000"/>
            </a:fgClr>
            <a:bgClr>
              <a:schemeClr val="bg1"/>
            </a:bgClr>
          </a:patt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38066" y="54578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 i="1" dirty="0"/>
              <a:t>6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466694" y="6100780"/>
            <a:ext cx="1327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000" b="1" i="1" dirty="0"/>
              <a:t>6    4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9600" dirty="0" smtClean="0">
                <a:solidFill>
                  <a:srgbClr val="002060"/>
                </a:solidFill>
              </a:rPr>
              <a:t>5 секрет: гигиена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cat.convdocs.org/pars_docs/refs/144/143646/143646_html_7784943b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6694" y="1600186"/>
            <a:ext cx="2894794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0"/>
          <a:ext cx="9361488" cy="720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075" y="528617"/>
            <a:ext cx="8425339" cy="5903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Рефлексия</a:t>
            </a:r>
          </a:p>
          <a:p>
            <a:pPr algn="ctr">
              <a:buNone/>
            </a:pP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http://sp.samarskie-roditeli.ru/media/storage/item_images/2013/09/6c1402ec470fd9e7cf15315d7556445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968" y="1385872"/>
            <a:ext cx="1285884" cy="12144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7688" y="138587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Всё понятно, у вас не было затруднений</a:t>
            </a:r>
            <a:endParaRPr lang="ru-RU" sz="3600" dirty="0"/>
          </a:p>
        </p:txBody>
      </p:sp>
      <p:pic>
        <p:nvPicPr>
          <p:cNvPr id="6150" name="Picture 6" descr="http://www.kbma.ru/services/novogod/images/skorlupa/26650_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7406" y="2600318"/>
            <a:ext cx="1143000" cy="16097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37604" y="288607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Не совсем поняли, затруднялись</a:t>
            </a:r>
            <a:endParaRPr lang="ru-RU" sz="3600" dirty="0"/>
          </a:p>
        </p:txBody>
      </p:sp>
      <p:pic>
        <p:nvPicPr>
          <p:cNvPr id="6152" name="Picture 8" descr="http://www.v3toys.ru/kiwi-public-data/Kiwi_Img/0017-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968" y="4600582"/>
            <a:ext cx="1428760" cy="121444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09042" y="4600582"/>
            <a:ext cx="5429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Было трудно, требуется помощь учителя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</a:rPr>
              <a:t>Будьте здоровы!</a:t>
            </a:r>
            <a:endParaRPr lang="ru-RU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50000"/>
                  </a:schemeClr>
                </a:solidFill>
              </a:rPr>
              <a:t>    Молодцы! Спасибо за урок!</a:t>
            </a:r>
            <a:endParaRPr lang="ru-RU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raphics.in.ua/cat/PSD.Kindergarten.Poster.Template.01.3508x2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00520" y="500505"/>
            <a:ext cx="191193" cy="387952"/>
          </a:xfrm>
          <a:prstGeom prst="rect">
            <a:avLst/>
          </a:prstGeom>
          <a:noFill/>
        </p:spPr>
        <p:txBody>
          <a:bodyPr wrap="none" lIns="94640" tIns="47320" rIns="94640" bIns="47320" rtlCol="0">
            <a:spAutoFit/>
          </a:bodyPr>
          <a:lstStyle/>
          <a:p>
            <a:endParaRPr lang="ru-RU" b="1" dirty="0"/>
          </a:p>
        </p:txBody>
      </p:sp>
      <p:pic>
        <p:nvPicPr>
          <p:cNvPr id="6" name="~PP670.WAV">
            <a:hlinkClick r:id="" action="ppaction://media"/>
          </p:cNvPr>
          <p:cNvPicPr>
            <a:picLocks noRot="1" noChangeAspect="1"/>
          </p:cNvPicPr>
          <p:nvPr>
            <a:wavAudioFile r:embed="rId1" name="~PP670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1026" name="Picture 2" descr="http://cs10179.vk.me/u67607081/149878062/x_f07dda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180810" cy="7200900"/>
          </a:xfrm>
          <a:prstGeom prst="rect">
            <a:avLst/>
          </a:prstGeom>
          <a:noFill/>
        </p:spPr>
      </p:pic>
      <p:sp>
        <p:nvSpPr>
          <p:cNvPr id="1028" name="AutoShape 4" descr="https://im0-tub-ru.yandex.net/i?id=39f99e8e4b03e57b6c5f1442b21884b6&amp;n=33&amp;h=215&amp;w=3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m0-tub-ru.yandex.net/i?id=39f99e8e4b03e57b6c5f1442b21884b6&amp;n=33&amp;h=215&amp;w=30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0" name="AutoShape 2" descr="https://allyslide.com/thumbs/7ed7e5239f5205e2edf14a7839ceadfa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3732" name="Picture 4" descr="http://demiart.ru/forum/uploads6/post-3307-12858012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0810" y="3671888"/>
            <a:ext cx="4180678" cy="35290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pic>
        <p:nvPicPr>
          <p:cNvPr id="2050" name="Picture 2" descr="http://cs622923.vk.me/v622923623/3e993/TnYfUn08iZ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4476" y="525044"/>
            <a:ext cx="8045085" cy="6150812"/>
          </a:xfrm>
          <a:prstGeom prst="rect">
            <a:avLst/>
          </a:prstGeom>
          <a:noFill/>
        </p:spPr>
      </p:pic>
      <p:pic>
        <p:nvPicPr>
          <p:cNvPr id="4" name="~PP2293.WAV">
            <a:hlinkClick r:id="" action="ppaction://media"/>
          </p:cNvPr>
          <p:cNvPicPr>
            <a:picLocks noRot="1" noChangeAspect="1"/>
          </p:cNvPicPr>
          <p:nvPr>
            <a:wavAudioFile r:embed="rId1" name="~PP2293.WAV"/>
          </p:nvPr>
        </p:nvPicPr>
        <p:blipFill>
          <a:blip r:embed="rId5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pic>
        <p:nvPicPr>
          <p:cNvPr id="78850" name="Picture 2" descr="http://www.linteum.ru/upload/images/book10/39_4_res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201" y="750075"/>
            <a:ext cx="2842375" cy="2850376"/>
          </a:xfrm>
          <a:prstGeom prst="rect">
            <a:avLst/>
          </a:prstGeom>
          <a:noFill/>
        </p:spPr>
      </p:pic>
      <p:pic>
        <p:nvPicPr>
          <p:cNvPr id="78852" name="Picture 4" descr="http://vse-dla-detej.portal-mega.ru/8-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1333" y="525044"/>
            <a:ext cx="3656857" cy="2850376"/>
          </a:xfrm>
          <a:prstGeom prst="rect">
            <a:avLst/>
          </a:prstGeom>
          <a:noFill/>
        </p:spPr>
      </p:pic>
      <p:pic>
        <p:nvPicPr>
          <p:cNvPr id="78854" name="Picture 6" descr="http://mathematics-tests.com/images/stories/matematika/1-klass/1-klass-zifra_3_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9767" y="3675460"/>
            <a:ext cx="6070382" cy="3150416"/>
          </a:xfrm>
          <a:prstGeom prst="rect">
            <a:avLst/>
          </a:prstGeom>
          <a:noFill/>
        </p:spPr>
      </p:pic>
      <p:pic>
        <p:nvPicPr>
          <p:cNvPr id="6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7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200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396" y="1350154"/>
            <a:ext cx="6289794" cy="1260345"/>
          </a:xfrm>
          <a:prstGeom prst="rect">
            <a:avLst/>
          </a:prstGeom>
          <a:noFill/>
        </p:spPr>
        <p:txBody>
          <a:bodyPr wrap="square" lIns="94640" tIns="47320" rIns="94640" bIns="47320" rtlCol="0">
            <a:spAutoFit/>
          </a:bodyPr>
          <a:lstStyle/>
          <a:p>
            <a:pPr algn="ctr"/>
            <a:endParaRPr lang="ru-RU" sz="7500" dirty="0">
              <a:solidFill>
                <a:srgbClr val="002060"/>
              </a:solidFill>
            </a:endParaRPr>
          </a:p>
        </p:txBody>
      </p:sp>
      <p:pic>
        <p:nvPicPr>
          <p:cNvPr id="4" name="~PP162.WAV">
            <a:hlinkClick r:id="" action="ppaction://media"/>
          </p:cNvPr>
          <p:cNvPicPr>
            <a:picLocks noRot="1" noChangeAspect="1"/>
          </p:cNvPicPr>
          <p:nvPr>
            <a:wavAudioFile r:embed="rId1" name="~PP16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Как сравнить? (алгоритм)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800" b="1" i="1" dirty="0" smtClean="0"/>
              <a:t>              1. Найти общее</a:t>
            </a:r>
            <a:endParaRPr lang="ru-RU" sz="4800" dirty="0" smtClean="0"/>
          </a:p>
          <a:p>
            <a:pPr eaLnBrk="1" hangingPunct="1">
              <a:buFont typeface="Arial" charset="0"/>
              <a:buNone/>
            </a:pPr>
            <a:r>
              <a:rPr lang="ru-RU" sz="4800" b="1" i="1" dirty="0" smtClean="0"/>
              <a:t>                 и (или)</a:t>
            </a:r>
            <a:endParaRPr lang="ru-RU" sz="4800" dirty="0" smtClean="0"/>
          </a:p>
          <a:p>
            <a:pPr eaLnBrk="1" hangingPunct="1">
              <a:buFont typeface="Arial" charset="0"/>
              <a:buNone/>
            </a:pPr>
            <a:r>
              <a:rPr lang="ru-RU" sz="4800" b="1" i="1" dirty="0" smtClean="0"/>
              <a:t>             2. Найти различие</a:t>
            </a:r>
            <a:endParaRPr lang="ru-RU" sz="4800" dirty="0" smtClean="0"/>
          </a:p>
          <a:p>
            <a:pPr eaLnBrk="1" hangingPunct="1">
              <a:buFont typeface="Arial" charset="0"/>
              <a:buNone/>
            </a:pPr>
            <a:r>
              <a:rPr lang="ru-RU" sz="4800" b="1" i="1" dirty="0" smtClean="0"/>
              <a:t>              3. Сделать вывод</a:t>
            </a:r>
            <a:endParaRPr lang="ru-RU" sz="4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atbel.ucoz.ru/rannee/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361488" cy="7200900"/>
          </a:xfrm>
          <a:prstGeom prst="rect">
            <a:avLst/>
          </a:prstGeom>
          <a:noFill/>
        </p:spPr>
      </p:pic>
      <p:pic>
        <p:nvPicPr>
          <p:cNvPr id="6" name="~PP2542.WAV">
            <a:hlinkClick r:id="" action="ppaction://media"/>
          </p:cNvPr>
          <p:cNvPicPr>
            <a:picLocks noRot="1" noChangeAspect="1"/>
          </p:cNvPicPr>
          <p:nvPr>
            <a:wavAudioFile r:embed="rId1" name="~PP2542.WAV"/>
          </p:nvPr>
        </p:nvPicPr>
        <p:blipFill>
          <a:blip r:embed="rId4"/>
          <a:stretch>
            <a:fillRect/>
          </a:stretch>
        </p:blipFill>
        <p:spPr>
          <a:xfrm>
            <a:off x="8838155" y="6664166"/>
            <a:ext cx="312050" cy="320040"/>
          </a:xfrm>
          <a:prstGeom prst="rect">
            <a:avLst/>
          </a:prstGeom>
        </p:spPr>
      </p:pic>
      <p:pic>
        <p:nvPicPr>
          <p:cNvPr id="91138" name="Picture 2" descr="C:\Users\User\Desktop\конспект\Мой урок\елочки\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654" y="171426"/>
            <a:ext cx="4929222" cy="6786610"/>
          </a:xfrm>
          <a:prstGeom prst="rect">
            <a:avLst/>
          </a:prstGeom>
          <a:noFill/>
        </p:spPr>
      </p:pic>
      <p:pic>
        <p:nvPicPr>
          <p:cNvPr id="91140" name="Picture 4" descr="http://nevalyashka-nn.ru/components/com_virtuemart/shop_image/product/40-441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67115" y="3919765"/>
            <a:ext cx="2286016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359</Words>
  <Application>Microsoft Office PowerPoint</Application>
  <PresentationFormat>Произвольный</PresentationFormat>
  <Paragraphs>119</Paragraphs>
  <Slides>46</Slides>
  <Notes>0</Notes>
  <HiddenSlides>0</HiddenSlides>
  <MMClips>26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Как сравнить? (алгоритм)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1</vt:lpstr>
      <vt:lpstr>Работа по учебнику № 3</vt:lpstr>
      <vt:lpstr>  4 секрет здоровья: правильное питание </vt:lpstr>
      <vt:lpstr>   Динамическая пауза Игра: «Вредно-полезно» </vt:lpstr>
      <vt:lpstr>Работа в тетради № 1</vt:lpstr>
      <vt:lpstr>Работа в тетради № 1</vt:lpstr>
      <vt:lpstr>Работа в тетради № 1</vt:lpstr>
      <vt:lpstr>Работа в тетради № 2</vt:lpstr>
      <vt:lpstr>Работа в тетради № 2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УМК «начальная школа 21 века» Урок математики в 1 классе № 48 Тема: «СРАВНИВАЕМ»</dc:title>
  <dc:creator>Николай Туран</dc:creator>
  <cp:lastModifiedBy>1311964</cp:lastModifiedBy>
  <cp:revision>62</cp:revision>
  <dcterms:created xsi:type="dcterms:W3CDTF">2016-12-03T13:05:03Z</dcterms:created>
  <dcterms:modified xsi:type="dcterms:W3CDTF">2020-09-17T16:10:58Z</dcterms:modified>
</cp:coreProperties>
</file>