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 useBgFill="1">
          <p:nvSpPr>
            <p:cNvPr id="4" name="Freeform 16"/>
            <p:cNvSpPr>
              <a:spLocks/>
            </p:cNvSpPr>
            <p:nvPr/>
          </p:nvSpPr>
          <p:spPr bwMode="auto">
            <a:xfrm>
              <a:off x="0" y="4664107"/>
              <a:ext cx="3060582" cy="2170269"/>
            </a:xfrm>
            <a:custGeom>
              <a:avLst/>
              <a:gdLst>
                <a:gd name="T0" fmla="*/ 289 w 676"/>
                <a:gd name="T1" fmla="*/ 135 h 663"/>
                <a:gd name="T2" fmla="*/ 295 w 676"/>
                <a:gd name="T3" fmla="*/ 128 h 663"/>
                <a:gd name="T4" fmla="*/ 296 w 676"/>
                <a:gd name="T5" fmla="*/ 121 h 663"/>
                <a:gd name="T6" fmla="*/ 291 w 676"/>
                <a:gd name="T7" fmla="*/ 110 h 663"/>
                <a:gd name="T8" fmla="*/ 278 w 676"/>
                <a:gd name="T9" fmla="*/ 90 h 663"/>
                <a:gd name="T10" fmla="*/ 268 w 676"/>
                <a:gd name="T11" fmla="*/ 71 h 663"/>
                <a:gd name="T12" fmla="*/ 265 w 676"/>
                <a:gd name="T13" fmla="*/ 59 h 663"/>
                <a:gd name="T14" fmla="*/ 265 w 676"/>
                <a:gd name="T15" fmla="*/ 47 h 663"/>
                <a:gd name="T16" fmla="*/ 271 w 676"/>
                <a:gd name="T17" fmla="*/ 33 h 663"/>
                <a:gd name="T18" fmla="*/ 280 w 676"/>
                <a:gd name="T19" fmla="*/ 22 h 663"/>
                <a:gd name="T20" fmla="*/ 300 w 676"/>
                <a:gd name="T21" fmla="*/ 9 h 663"/>
                <a:gd name="T22" fmla="*/ 321 w 676"/>
                <a:gd name="T23" fmla="*/ 2 h 663"/>
                <a:gd name="T24" fmla="*/ 353 w 676"/>
                <a:gd name="T25" fmla="*/ 0 h 663"/>
                <a:gd name="T26" fmla="*/ 384 w 676"/>
                <a:gd name="T27" fmla="*/ 7 h 663"/>
                <a:gd name="T28" fmla="*/ 398 w 676"/>
                <a:gd name="T29" fmla="*/ 14 h 663"/>
                <a:gd name="T30" fmla="*/ 409 w 676"/>
                <a:gd name="T31" fmla="*/ 24 h 663"/>
                <a:gd name="T32" fmla="*/ 419 w 676"/>
                <a:gd name="T33" fmla="*/ 37 h 663"/>
                <a:gd name="T34" fmla="*/ 422 w 676"/>
                <a:gd name="T35" fmla="*/ 49 h 663"/>
                <a:gd name="T36" fmla="*/ 421 w 676"/>
                <a:gd name="T37" fmla="*/ 61 h 663"/>
                <a:gd name="T38" fmla="*/ 417 w 676"/>
                <a:gd name="T39" fmla="*/ 73 h 663"/>
                <a:gd name="T40" fmla="*/ 393 w 676"/>
                <a:gd name="T41" fmla="*/ 109 h 663"/>
                <a:gd name="T42" fmla="*/ 389 w 676"/>
                <a:gd name="T43" fmla="*/ 118 h 663"/>
                <a:gd name="T44" fmla="*/ 389 w 676"/>
                <a:gd name="T45" fmla="*/ 128 h 663"/>
                <a:gd name="T46" fmla="*/ 395 w 676"/>
                <a:gd name="T47" fmla="*/ 135 h 663"/>
                <a:gd name="T48" fmla="*/ 676 w 676"/>
                <a:gd name="T49" fmla="*/ 139 h 663"/>
                <a:gd name="T50" fmla="*/ 671 w 676"/>
                <a:gd name="T51" fmla="*/ 347 h 663"/>
                <a:gd name="T52" fmla="*/ 664 w 676"/>
                <a:gd name="T53" fmla="*/ 352 h 663"/>
                <a:gd name="T54" fmla="*/ 654 w 676"/>
                <a:gd name="T55" fmla="*/ 353 h 663"/>
                <a:gd name="T56" fmla="*/ 643 w 676"/>
                <a:gd name="T57" fmla="*/ 348 h 663"/>
                <a:gd name="T58" fmla="*/ 621 w 676"/>
                <a:gd name="T59" fmla="*/ 331 h 663"/>
                <a:gd name="T60" fmla="*/ 606 w 676"/>
                <a:gd name="T61" fmla="*/ 324 h 663"/>
                <a:gd name="T62" fmla="*/ 594 w 676"/>
                <a:gd name="T63" fmla="*/ 322 h 663"/>
                <a:gd name="T64" fmla="*/ 582 w 676"/>
                <a:gd name="T65" fmla="*/ 323 h 663"/>
                <a:gd name="T66" fmla="*/ 571 w 676"/>
                <a:gd name="T67" fmla="*/ 327 h 663"/>
                <a:gd name="T68" fmla="*/ 560 w 676"/>
                <a:gd name="T69" fmla="*/ 335 h 663"/>
                <a:gd name="T70" fmla="*/ 547 w 676"/>
                <a:gd name="T71" fmla="*/ 354 h 663"/>
                <a:gd name="T72" fmla="*/ 538 w 676"/>
                <a:gd name="T73" fmla="*/ 377 h 663"/>
                <a:gd name="T74" fmla="*/ 535 w 676"/>
                <a:gd name="T75" fmla="*/ 402 h 663"/>
                <a:gd name="T76" fmla="*/ 537 w 676"/>
                <a:gd name="T77" fmla="*/ 423 h 663"/>
                <a:gd name="T78" fmla="*/ 546 w 676"/>
                <a:gd name="T79" fmla="*/ 447 h 663"/>
                <a:gd name="T80" fmla="*/ 557 w 676"/>
                <a:gd name="T81" fmla="*/ 464 h 663"/>
                <a:gd name="T82" fmla="*/ 574 w 676"/>
                <a:gd name="T83" fmla="*/ 477 h 663"/>
                <a:gd name="T84" fmla="*/ 586 w 676"/>
                <a:gd name="T85" fmla="*/ 481 h 663"/>
                <a:gd name="T86" fmla="*/ 599 w 676"/>
                <a:gd name="T87" fmla="*/ 479 h 663"/>
                <a:gd name="T88" fmla="*/ 618 w 676"/>
                <a:gd name="T89" fmla="*/ 470 h 663"/>
                <a:gd name="T90" fmla="*/ 646 w 676"/>
                <a:gd name="T91" fmla="*/ 449 h 663"/>
                <a:gd name="T92" fmla="*/ 661 w 676"/>
                <a:gd name="T93" fmla="*/ 445 h 663"/>
                <a:gd name="T94" fmla="*/ 668 w 676"/>
                <a:gd name="T95" fmla="*/ 449 h 663"/>
                <a:gd name="T96" fmla="*/ 674 w 676"/>
                <a:gd name="T97" fmla="*/ 459 h 663"/>
                <a:gd name="T98" fmla="*/ 0 w 676"/>
                <a:gd name="T99" fmla="*/ 663 h 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6"/>
                <a:gd name="T151" fmla="*/ 0 h 663"/>
                <a:gd name="T152" fmla="*/ 676 w 676"/>
                <a:gd name="T153" fmla="*/ 663 h 6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6" h="663">
                  <a:moveTo>
                    <a:pt x="282" y="139"/>
                  </a:moveTo>
                  <a:lnTo>
                    <a:pt x="286" y="137"/>
                  </a:lnTo>
                  <a:lnTo>
                    <a:pt x="289" y="135"/>
                  </a:lnTo>
                  <a:lnTo>
                    <a:pt x="292" y="133"/>
                  </a:lnTo>
                  <a:lnTo>
                    <a:pt x="294" y="131"/>
                  </a:lnTo>
                  <a:lnTo>
                    <a:pt x="295" y="128"/>
                  </a:lnTo>
                  <a:lnTo>
                    <a:pt x="296" y="127"/>
                  </a:lnTo>
                  <a:lnTo>
                    <a:pt x="296" y="126"/>
                  </a:lnTo>
                  <a:lnTo>
                    <a:pt x="296" y="121"/>
                  </a:lnTo>
                  <a:lnTo>
                    <a:pt x="295" y="118"/>
                  </a:lnTo>
                  <a:lnTo>
                    <a:pt x="294" y="115"/>
                  </a:lnTo>
                  <a:lnTo>
                    <a:pt x="291" y="110"/>
                  </a:lnTo>
                  <a:lnTo>
                    <a:pt x="288" y="104"/>
                  </a:lnTo>
                  <a:lnTo>
                    <a:pt x="283" y="97"/>
                  </a:lnTo>
                  <a:lnTo>
                    <a:pt x="278" y="90"/>
                  </a:lnTo>
                  <a:lnTo>
                    <a:pt x="274" y="83"/>
                  </a:lnTo>
                  <a:lnTo>
                    <a:pt x="270" y="75"/>
                  </a:lnTo>
                  <a:lnTo>
                    <a:pt x="268" y="71"/>
                  </a:lnTo>
                  <a:lnTo>
                    <a:pt x="266" y="67"/>
                  </a:lnTo>
                  <a:lnTo>
                    <a:pt x="265" y="63"/>
                  </a:lnTo>
                  <a:lnTo>
                    <a:pt x="265" y="59"/>
                  </a:lnTo>
                  <a:lnTo>
                    <a:pt x="264" y="55"/>
                  </a:lnTo>
                  <a:lnTo>
                    <a:pt x="265" y="51"/>
                  </a:lnTo>
                  <a:lnTo>
                    <a:pt x="265" y="47"/>
                  </a:lnTo>
                  <a:lnTo>
                    <a:pt x="267" y="42"/>
                  </a:lnTo>
                  <a:lnTo>
                    <a:pt x="268" y="38"/>
                  </a:lnTo>
                  <a:lnTo>
                    <a:pt x="271" y="33"/>
                  </a:lnTo>
                  <a:lnTo>
                    <a:pt x="274" y="29"/>
                  </a:lnTo>
                  <a:lnTo>
                    <a:pt x="277" y="26"/>
                  </a:lnTo>
                  <a:lnTo>
                    <a:pt x="280" y="22"/>
                  </a:lnTo>
                  <a:lnTo>
                    <a:pt x="284" y="19"/>
                  </a:lnTo>
                  <a:lnTo>
                    <a:pt x="292" y="14"/>
                  </a:lnTo>
                  <a:lnTo>
                    <a:pt x="300" y="9"/>
                  </a:lnTo>
                  <a:lnTo>
                    <a:pt x="305" y="7"/>
                  </a:lnTo>
                  <a:lnTo>
                    <a:pt x="310" y="5"/>
                  </a:lnTo>
                  <a:lnTo>
                    <a:pt x="321" y="2"/>
                  </a:lnTo>
                  <a:lnTo>
                    <a:pt x="331" y="1"/>
                  </a:lnTo>
                  <a:lnTo>
                    <a:pt x="342" y="0"/>
                  </a:lnTo>
                  <a:lnTo>
                    <a:pt x="353" y="0"/>
                  </a:lnTo>
                  <a:lnTo>
                    <a:pt x="364" y="1"/>
                  </a:lnTo>
                  <a:lnTo>
                    <a:pt x="374" y="4"/>
                  </a:lnTo>
                  <a:lnTo>
                    <a:pt x="384" y="7"/>
                  </a:lnTo>
                  <a:lnTo>
                    <a:pt x="389" y="9"/>
                  </a:lnTo>
                  <a:lnTo>
                    <a:pt x="393" y="12"/>
                  </a:lnTo>
                  <a:lnTo>
                    <a:pt x="398" y="14"/>
                  </a:lnTo>
                  <a:lnTo>
                    <a:pt x="402" y="17"/>
                  </a:lnTo>
                  <a:lnTo>
                    <a:pt x="406" y="21"/>
                  </a:lnTo>
                  <a:lnTo>
                    <a:pt x="409" y="24"/>
                  </a:lnTo>
                  <a:lnTo>
                    <a:pt x="413" y="28"/>
                  </a:lnTo>
                  <a:lnTo>
                    <a:pt x="416" y="32"/>
                  </a:lnTo>
                  <a:lnTo>
                    <a:pt x="419" y="37"/>
                  </a:lnTo>
                  <a:lnTo>
                    <a:pt x="420" y="41"/>
                  </a:lnTo>
                  <a:lnTo>
                    <a:pt x="422" y="45"/>
                  </a:lnTo>
                  <a:lnTo>
                    <a:pt x="422" y="49"/>
                  </a:lnTo>
                  <a:lnTo>
                    <a:pt x="422" y="53"/>
                  </a:lnTo>
                  <a:lnTo>
                    <a:pt x="422" y="57"/>
                  </a:lnTo>
                  <a:lnTo>
                    <a:pt x="421" y="61"/>
                  </a:lnTo>
                  <a:lnTo>
                    <a:pt x="420" y="65"/>
                  </a:lnTo>
                  <a:lnTo>
                    <a:pt x="418" y="69"/>
                  </a:lnTo>
                  <a:lnTo>
                    <a:pt x="417" y="73"/>
                  </a:lnTo>
                  <a:lnTo>
                    <a:pt x="412" y="81"/>
                  </a:lnTo>
                  <a:lnTo>
                    <a:pt x="402" y="96"/>
                  </a:lnTo>
                  <a:lnTo>
                    <a:pt x="393" y="109"/>
                  </a:lnTo>
                  <a:lnTo>
                    <a:pt x="391" y="112"/>
                  </a:lnTo>
                  <a:lnTo>
                    <a:pt x="390" y="115"/>
                  </a:lnTo>
                  <a:lnTo>
                    <a:pt x="389" y="118"/>
                  </a:lnTo>
                  <a:lnTo>
                    <a:pt x="388" y="121"/>
                  </a:lnTo>
                  <a:lnTo>
                    <a:pt x="388" y="126"/>
                  </a:lnTo>
                  <a:lnTo>
                    <a:pt x="389" y="128"/>
                  </a:lnTo>
                  <a:lnTo>
                    <a:pt x="390" y="131"/>
                  </a:lnTo>
                  <a:lnTo>
                    <a:pt x="392" y="133"/>
                  </a:lnTo>
                  <a:lnTo>
                    <a:pt x="395" y="135"/>
                  </a:lnTo>
                  <a:lnTo>
                    <a:pt x="398" y="137"/>
                  </a:lnTo>
                  <a:lnTo>
                    <a:pt x="403" y="139"/>
                  </a:lnTo>
                  <a:lnTo>
                    <a:pt x="676" y="139"/>
                  </a:lnTo>
                  <a:lnTo>
                    <a:pt x="676" y="335"/>
                  </a:lnTo>
                  <a:lnTo>
                    <a:pt x="673" y="342"/>
                  </a:lnTo>
                  <a:lnTo>
                    <a:pt x="671" y="347"/>
                  </a:lnTo>
                  <a:lnTo>
                    <a:pt x="668" y="350"/>
                  </a:lnTo>
                  <a:lnTo>
                    <a:pt x="666" y="351"/>
                  </a:lnTo>
                  <a:lnTo>
                    <a:pt x="664" y="352"/>
                  </a:lnTo>
                  <a:lnTo>
                    <a:pt x="661" y="354"/>
                  </a:lnTo>
                  <a:lnTo>
                    <a:pt x="658" y="354"/>
                  </a:lnTo>
                  <a:lnTo>
                    <a:pt x="654" y="353"/>
                  </a:lnTo>
                  <a:lnTo>
                    <a:pt x="650" y="352"/>
                  </a:lnTo>
                  <a:lnTo>
                    <a:pt x="647" y="350"/>
                  </a:lnTo>
                  <a:lnTo>
                    <a:pt x="643" y="348"/>
                  </a:lnTo>
                  <a:lnTo>
                    <a:pt x="635" y="343"/>
                  </a:lnTo>
                  <a:lnTo>
                    <a:pt x="628" y="336"/>
                  </a:lnTo>
                  <a:lnTo>
                    <a:pt x="621" y="331"/>
                  </a:lnTo>
                  <a:lnTo>
                    <a:pt x="616" y="329"/>
                  </a:lnTo>
                  <a:lnTo>
                    <a:pt x="611" y="326"/>
                  </a:lnTo>
                  <a:lnTo>
                    <a:pt x="606" y="324"/>
                  </a:lnTo>
                  <a:lnTo>
                    <a:pt x="601" y="323"/>
                  </a:lnTo>
                  <a:lnTo>
                    <a:pt x="598" y="322"/>
                  </a:lnTo>
                  <a:lnTo>
                    <a:pt x="594" y="322"/>
                  </a:lnTo>
                  <a:lnTo>
                    <a:pt x="590" y="322"/>
                  </a:lnTo>
                  <a:lnTo>
                    <a:pt x="586" y="322"/>
                  </a:lnTo>
                  <a:lnTo>
                    <a:pt x="582" y="323"/>
                  </a:lnTo>
                  <a:lnTo>
                    <a:pt x="578" y="324"/>
                  </a:lnTo>
                  <a:lnTo>
                    <a:pt x="574" y="325"/>
                  </a:lnTo>
                  <a:lnTo>
                    <a:pt x="571" y="327"/>
                  </a:lnTo>
                  <a:lnTo>
                    <a:pt x="566" y="329"/>
                  </a:lnTo>
                  <a:lnTo>
                    <a:pt x="563" y="332"/>
                  </a:lnTo>
                  <a:lnTo>
                    <a:pt x="560" y="335"/>
                  </a:lnTo>
                  <a:lnTo>
                    <a:pt x="557" y="339"/>
                  </a:lnTo>
                  <a:lnTo>
                    <a:pt x="551" y="346"/>
                  </a:lnTo>
                  <a:lnTo>
                    <a:pt x="547" y="354"/>
                  </a:lnTo>
                  <a:lnTo>
                    <a:pt x="543" y="362"/>
                  </a:lnTo>
                  <a:lnTo>
                    <a:pt x="540" y="372"/>
                  </a:lnTo>
                  <a:lnTo>
                    <a:pt x="538" y="377"/>
                  </a:lnTo>
                  <a:lnTo>
                    <a:pt x="537" y="382"/>
                  </a:lnTo>
                  <a:lnTo>
                    <a:pt x="536" y="392"/>
                  </a:lnTo>
                  <a:lnTo>
                    <a:pt x="535" y="402"/>
                  </a:lnTo>
                  <a:lnTo>
                    <a:pt x="536" y="413"/>
                  </a:lnTo>
                  <a:lnTo>
                    <a:pt x="536" y="418"/>
                  </a:lnTo>
                  <a:lnTo>
                    <a:pt x="537" y="423"/>
                  </a:lnTo>
                  <a:lnTo>
                    <a:pt x="540" y="433"/>
                  </a:lnTo>
                  <a:lnTo>
                    <a:pt x="543" y="443"/>
                  </a:lnTo>
                  <a:lnTo>
                    <a:pt x="546" y="447"/>
                  </a:lnTo>
                  <a:lnTo>
                    <a:pt x="548" y="452"/>
                  </a:lnTo>
                  <a:lnTo>
                    <a:pt x="552" y="458"/>
                  </a:lnTo>
                  <a:lnTo>
                    <a:pt x="557" y="464"/>
                  </a:lnTo>
                  <a:lnTo>
                    <a:pt x="562" y="470"/>
                  </a:lnTo>
                  <a:lnTo>
                    <a:pt x="569" y="474"/>
                  </a:lnTo>
                  <a:lnTo>
                    <a:pt x="574" y="477"/>
                  </a:lnTo>
                  <a:lnTo>
                    <a:pt x="578" y="479"/>
                  </a:lnTo>
                  <a:lnTo>
                    <a:pt x="582" y="480"/>
                  </a:lnTo>
                  <a:lnTo>
                    <a:pt x="586" y="481"/>
                  </a:lnTo>
                  <a:lnTo>
                    <a:pt x="591" y="481"/>
                  </a:lnTo>
                  <a:lnTo>
                    <a:pt x="595" y="480"/>
                  </a:lnTo>
                  <a:lnTo>
                    <a:pt x="599" y="479"/>
                  </a:lnTo>
                  <a:lnTo>
                    <a:pt x="603" y="478"/>
                  </a:lnTo>
                  <a:lnTo>
                    <a:pt x="611" y="474"/>
                  </a:lnTo>
                  <a:lnTo>
                    <a:pt x="618" y="470"/>
                  </a:lnTo>
                  <a:lnTo>
                    <a:pt x="633" y="458"/>
                  </a:lnTo>
                  <a:lnTo>
                    <a:pt x="640" y="453"/>
                  </a:lnTo>
                  <a:lnTo>
                    <a:pt x="646" y="449"/>
                  </a:lnTo>
                  <a:lnTo>
                    <a:pt x="652" y="446"/>
                  </a:lnTo>
                  <a:lnTo>
                    <a:pt x="658" y="445"/>
                  </a:lnTo>
                  <a:lnTo>
                    <a:pt x="661" y="445"/>
                  </a:lnTo>
                  <a:lnTo>
                    <a:pt x="663" y="446"/>
                  </a:lnTo>
                  <a:lnTo>
                    <a:pt x="666" y="447"/>
                  </a:lnTo>
                  <a:lnTo>
                    <a:pt x="668" y="449"/>
                  </a:lnTo>
                  <a:lnTo>
                    <a:pt x="670" y="451"/>
                  </a:lnTo>
                  <a:lnTo>
                    <a:pt x="672" y="455"/>
                  </a:lnTo>
                  <a:lnTo>
                    <a:pt x="674" y="459"/>
                  </a:lnTo>
                  <a:lnTo>
                    <a:pt x="676" y="464"/>
                  </a:lnTo>
                  <a:lnTo>
                    <a:pt x="676" y="663"/>
                  </a:lnTo>
                  <a:lnTo>
                    <a:pt x="0" y="663"/>
                  </a:lnTo>
                  <a:lnTo>
                    <a:pt x="0" y="139"/>
                  </a:lnTo>
                  <a:lnTo>
                    <a:pt x="282" y="139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5" name="Freeform 17"/>
            <p:cNvSpPr>
              <a:spLocks/>
            </p:cNvSpPr>
            <p:nvPr/>
          </p:nvSpPr>
          <p:spPr bwMode="auto">
            <a:xfrm>
              <a:off x="2400741" y="4664107"/>
              <a:ext cx="3674893" cy="2178204"/>
            </a:xfrm>
            <a:custGeom>
              <a:avLst/>
              <a:gdLst>
                <a:gd name="T0" fmla="*/ 133 w 812"/>
                <a:gd name="T1" fmla="*/ 451 h 665"/>
                <a:gd name="T2" fmla="*/ 121 w 812"/>
                <a:gd name="T3" fmla="*/ 447 h 665"/>
                <a:gd name="T4" fmla="*/ 103 w 812"/>
                <a:gd name="T5" fmla="*/ 456 h 665"/>
                <a:gd name="T6" fmla="*/ 74 w 812"/>
                <a:gd name="T7" fmla="*/ 477 h 665"/>
                <a:gd name="T8" fmla="*/ 54 w 812"/>
                <a:gd name="T9" fmla="*/ 482 h 665"/>
                <a:gd name="T10" fmla="*/ 38 w 812"/>
                <a:gd name="T11" fmla="*/ 479 h 665"/>
                <a:gd name="T12" fmla="*/ 18 w 812"/>
                <a:gd name="T13" fmla="*/ 461 h 665"/>
                <a:gd name="T14" fmla="*/ 4 w 812"/>
                <a:gd name="T15" fmla="*/ 433 h 665"/>
                <a:gd name="T16" fmla="*/ 0 w 812"/>
                <a:gd name="T17" fmla="*/ 401 h 665"/>
                <a:gd name="T18" fmla="*/ 7 w 812"/>
                <a:gd name="T19" fmla="*/ 365 h 665"/>
                <a:gd name="T20" fmla="*/ 19 w 812"/>
                <a:gd name="T21" fmla="*/ 344 h 665"/>
                <a:gd name="T22" fmla="*/ 39 w 812"/>
                <a:gd name="T23" fmla="*/ 327 h 665"/>
                <a:gd name="T24" fmla="*/ 60 w 812"/>
                <a:gd name="T25" fmla="*/ 324 h 665"/>
                <a:gd name="T26" fmla="*/ 84 w 812"/>
                <a:gd name="T27" fmla="*/ 333 h 665"/>
                <a:gd name="T28" fmla="*/ 116 w 812"/>
                <a:gd name="T29" fmla="*/ 355 h 665"/>
                <a:gd name="T30" fmla="*/ 129 w 812"/>
                <a:gd name="T31" fmla="*/ 355 h 665"/>
                <a:gd name="T32" fmla="*/ 137 w 812"/>
                <a:gd name="T33" fmla="*/ 345 h 665"/>
                <a:gd name="T34" fmla="*/ 415 w 812"/>
                <a:gd name="T35" fmla="*/ 139 h 665"/>
                <a:gd name="T36" fmla="*/ 427 w 812"/>
                <a:gd name="T37" fmla="*/ 131 h 665"/>
                <a:gd name="T38" fmla="*/ 428 w 812"/>
                <a:gd name="T39" fmla="*/ 118 h 665"/>
                <a:gd name="T40" fmla="*/ 406 w 812"/>
                <a:gd name="T41" fmla="*/ 85 h 665"/>
                <a:gd name="T42" fmla="*/ 396 w 812"/>
                <a:gd name="T43" fmla="*/ 60 h 665"/>
                <a:gd name="T44" fmla="*/ 398 w 812"/>
                <a:gd name="T45" fmla="*/ 43 h 665"/>
                <a:gd name="T46" fmla="*/ 408 w 812"/>
                <a:gd name="T47" fmla="*/ 26 h 665"/>
                <a:gd name="T48" fmla="*/ 433 w 812"/>
                <a:gd name="T49" fmla="*/ 10 h 665"/>
                <a:gd name="T50" fmla="*/ 463 w 812"/>
                <a:gd name="T51" fmla="*/ 1 h 665"/>
                <a:gd name="T52" fmla="*/ 506 w 812"/>
                <a:gd name="T53" fmla="*/ 4 h 665"/>
                <a:gd name="T54" fmla="*/ 529 w 812"/>
                <a:gd name="T55" fmla="*/ 15 h 665"/>
                <a:gd name="T56" fmla="*/ 545 w 812"/>
                <a:gd name="T57" fmla="*/ 29 h 665"/>
                <a:gd name="T58" fmla="*/ 554 w 812"/>
                <a:gd name="T59" fmla="*/ 46 h 665"/>
                <a:gd name="T60" fmla="*/ 552 w 812"/>
                <a:gd name="T61" fmla="*/ 67 h 665"/>
                <a:gd name="T62" fmla="*/ 533 w 812"/>
                <a:gd name="T63" fmla="*/ 98 h 665"/>
                <a:gd name="T64" fmla="*/ 520 w 812"/>
                <a:gd name="T65" fmla="*/ 120 h 665"/>
                <a:gd name="T66" fmla="*/ 520 w 812"/>
                <a:gd name="T67" fmla="*/ 128 h 665"/>
                <a:gd name="T68" fmla="*/ 529 w 812"/>
                <a:gd name="T69" fmla="*/ 137 h 665"/>
                <a:gd name="T70" fmla="*/ 812 w 812"/>
                <a:gd name="T71" fmla="*/ 336 h 665"/>
                <a:gd name="T72" fmla="*/ 801 w 812"/>
                <a:gd name="T73" fmla="*/ 353 h 665"/>
                <a:gd name="T74" fmla="*/ 788 w 812"/>
                <a:gd name="T75" fmla="*/ 355 h 665"/>
                <a:gd name="T76" fmla="*/ 769 w 812"/>
                <a:gd name="T77" fmla="*/ 345 h 665"/>
                <a:gd name="T78" fmla="*/ 745 w 812"/>
                <a:gd name="T79" fmla="*/ 328 h 665"/>
                <a:gd name="T80" fmla="*/ 728 w 812"/>
                <a:gd name="T81" fmla="*/ 324 h 665"/>
                <a:gd name="T82" fmla="*/ 713 w 812"/>
                <a:gd name="T83" fmla="*/ 326 h 665"/>
                <a:gd name="T84" fmla="*/ 698 w 812"/>
                <a:gd name="T85" fmla="*/ 334 h 665"/>
                <a:gd name="T86" fmla="*/ 682 w 812"/>
                <a:gd name="T87" fmla="*/ 356 h 665"/>
                <a:gd name="T88" fmla="*/ 673 w 812"/>
                <a:gd name="T89" fmla="*/ 384 h 665"/>
                <a:gd name="T90" fmla="*/ 672 w 812"/>
                <a:gd name="T91" fmla="*/ 420 h 665"/>
                <a:gd name="T92" fmla="*/ 681 w 812"/>
                <a:gd name="T93" fmla="*/ 449 h 665"/>
                <a:gd name="T94" fmla="*/ 698 w 812"/>
                <a:gd name="T95" fmla="*/ 472 h 665"/>
                <a:gd name="T96" fmla="*/ 716 w 812"/>
                <a:gd name="T97" fmla="*/ 482 h 665"/>
                <a:gd name="T98" fmla="*/ 737 w 812"/>
                <a:gd name="T99" fmla="*/ 480 h 665"/>
                <a:gd name="T100" fmla="*/ 774 w 812"/>
                <a:gd name="T101" fmla="*/ 455 h 665"/>
                <a:gd name="T102" fmla="*/ 793 w 812"/>
                <a:gd name="T103" fmla="*/ 447 h 665"/>
                <a:gd name="T104" fmla="*/ 803 w 812"/>
                <a:gd name="T105" fmla="*/ 451 h 665"/>
                <a:gd name="T106" fmla="*/ 812 w 812"/>
                <a:gd name="T107" fmla="*/ 467 h 66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12"/>
                <a:gd name="T163" fmla="*/ 0 h 665"/>
                <a:gd name="T164" fmla="*/ 812 w 812"/>
                <a:gd name="T165" fmla="*/ 665 h 66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12" h="665">
                  <a:moveTo>
                    <a:pt x="139" y="462"/>
                  </a:moveTo>
                  <a:lnTo>
                    <a:pt x="137" y="458"/>
                  </a:lnTo>
                  <a:lnTo>
                    <a:pt x="135" y="454"/>
                  </a:lnTo>
                  <a:lnTo>
                    <a:pt x="133" y="451"/>
                  </a:lnTo>
                  <a:lnTo>
                    <a:pt x="131" y="449"/>
                  </a:lnTo>
                  <a:lnTo>
                    <a:pt x="129" y="448"/>
                  </a:lnTo>
                  <a:lnTo>
                    <a:pt x="126" y="447"/>
                  </a:lnTo>
                  <a:lnTo>
                    <a:pt x="121" y="447"/>
                  </a:lnTo>
                  <a:lnTo>
                    <a:pt x="115" y="449"/>
                  </a:lnTo>
                  <a:lnTo>
                    <a:pt x="112" y="450"/>
                  </a:lnTo>
                  <a:lnTo>
                    <a:pt x="109" y="452"/>
                  </a:lnTo>
                  <a:lnTo>
                    <a:pt x="103" y="456"/>
                  </a:lnTo>
                  <a:lnTo>
                    <a:pt x="96" y="461"/>
                  </a:lnTo>
                  <a:lnTo>
                    <a:pt x="89" y="466"/>
                  </a:lnTo>
                  <a:lnTo>
                    <a:pt x="82" y="472"/>
                  </a:lnTo>
                  <a:lnTo>
                    <a:pt x="74" y="477"/>
                  </a:lnTo>
                  <a:lnTo>
                    <a:pt x="66" y="480"/>
                  </a:lnTo>
                  <a:lnTo>
                    <a:pt x="62" y="481"/>
                  </a:lnTo>
                  <a:lnTo>
                    <a:pt x="58" y="482"/>
                  </a:lnTo>
                  <a:lnTo>
                    <a:pt x="54" y="482"/>
                  </a:lnTo>
                  <a:lnTo>
                    <a:pt x="50" y="482"/>
                  </a:lnTo>
                  <a:lnTo>
                    <a:pt x="46" y="482"/>
                  </a:lnTo>
                  <a:lnTo>
                    <a:pt x="42" y="480"/>
                  </a:lnTo>
                  <a:lnTo>
                    <a:pt x="38" y="479"/>
                  </a:lnTo>
                  <a:lnTo>
                    <a:pt x="33" y="476"/>
                  </a:lnTo>
                  <a:lnTo>
                    <a:pt x="24" y="468"/>
                  </a:lnTo>
                  <a:lnTo>
                    <a:pt x="21" y="465"/>
                  </a:lnTo>
                  <a:lnTo>
                    <a:pt x="18" y="461"/>
                  </a:lnTo>
                  <a:lnTo>
                    <a:pt x="12" y="452"/>
                  </a:lnTo>
                  <a:lnTo>
                    <a:pt x="9" y="448"/>
                  </a:lnTo>
                  <a:lnTo>
                    <a:pt x="7" y="443"/>
                  </a:lnTo>
                  <a:lnTo>
                    <a:pt x="4" y="433"/>
                  </a:lnTo>
                  <a:lnTo>
                    <a:pt x="3" y="428"/>
                  </a:lnTo>
                  <a:lnTo>
                    <a:pt x="1" y="423"/>
                  </a:lnTo>
                  <a:lnTo>
                    <a:pt x="0" y="412"/>
                  </a:lnTo>
                  <a:lnTo>
                    <a:pt x="0" y="401"/>
                  </a:lnTo>
                  <a:lnTo>
                    <a:pt x="1" y="390"/>
                  </a:lnTo>
                  <a:lnTo>
                    <a:pt x="2" y="380"/>
                  </a:lnTo>
                  <a:lnTo>
                    <a:pt x="5" y="370"/>
                  </a:lnTo>
                  <a:lnTo>
                    <a:pt x="7" y="365"/>
                  </a:lnTo>
                  <a:lnTo>
                    <a:pt x="9" y="360"/>
                  </a:lnTo>
                  <a:lnTo>
                    <a:pt x="14" y="352"/>
                  </a:lnTo>
                  <a:lnTo>
                    <a:pt x="16" y="347"/>
                  </a:lnTo>
                  <a:lnTo>
                    <a:pt x="19" y="344"/>
                  </a:lnTo>
                  <a:lnTo>
                    <a:pt x="26" y="336"/>
                  </a:lnTo>
                  <a:lnTo>
                    <a:pt x="31" y="333"/>
                  </a:lnTo>
                  <a:lnTo>
                    <a:pt x="34" y="330"/>
                  </a:lnTo>
                  <a:lnTo>
                    <a:pt x="39" y="327"/>
                  </a:lnTo>
                  <a:lnTo>
                    <a:pt x="43" y="326"/>
                  </a:lnTo>
                  <a:lnTo>
                    <a:pt x="48" y="324"/>
                  </a:lnTo>
                  <a:lnTo>
                    <a:pt x="52" y="324"/>
                  </a:lnTo>
                  <a:lnTo>
                    <a:pt x="60" y="324"/>
                  </a:lnTo>
                  <a:lnTo>
                    <a:pt x="64" y="324"/>
                  </a:lnTo>
                  <a:lnTo>
                    <a:pt x="68" y="325"/>
                  </a:lnTo>
                  <a:lnTo>
                    <a:pt x="76" y="329"/>
                  </a:lnTo>
                  <a:lnTo>
                    <a:pt x="84" y="333"/>
                  </a:lnTo>
                  <a:lnTo>
                    <a:pt x="97" y="343"/>
                  </a:lnTo>
                  <a:lnTo>
                    <a:pt x="104" y="348"/>
                  </a:lnTo>
                  <a:lnTo>
                    <a:pt x="110" y="352"/>
                  </a:lnTo>
                  <a:lnTo>
                    <a:pt x="116" y="355"/>
                  </a:lnTo>
                  <a:lnTo>
                    <a:pt x="121" y="356"/>
                  </a:lnTo>
                  <a:lnTo>
                    <a:pt x="124" y="356"/>
                  </a:lnTo>
                  <a:lnTo>
                    <a:pt x="126" y="356"/>
                  </a:lnTo>
                  <a:lnTo>
                    <a:pt x="129" y="355"/>
                  </a:lnTo>
                  <a:lnTo>
                    <a:pt x="131" y="354"/>
                  </a:lnTo>
                  <a:lnTo>
                    <a:pt x="133" y="352"/>
                  </a:lnTo>
                  <a:lnTo>
                    <a:pt x="135" y="349"/>
                  </a:lnTo>
                  <a:lnTo>
                    <a:pt x="137" y="345"/>
                  </a:lnTo>
                  <a:lnTo>
                    <a:pt x="139" y="341"/>
                  </a:lnTo>
                  <a:lnTo>
                    <a:pt x="139" y="141"/>
                  </a:lnTo>
                  <a:lnTo>
                    <a:pt x="409" y="141"/>
                  </a:lnTo>
                  <a:lnTo>
                    <a:pt x="415" y="139"/>
                  </a:lnTo>
                  <a:lnTo>
                    <a:pt x="419" y="137"/>
                  </a:lnTo>
                  <a:lnTo>
                    <a:pt x="422" y="135"/>
                  </a:lnTo>
                  <a:lnTo>
                    <a:pt x="425" y="133"/>
                  </a:lnTo>
                  <a:lnTo>
                    <a:pt x="427" y="131"/>
                  </a:lnTo>
                  <a:lnTo>
                    <a:pt x="428" y="128"/>
                  </a:lnTo>
                  <a:lnTo>
                    <a:pt x="429" y="123"/>
                  </a:lnTo>
                  <a:lnTo>
                    <a:pt x="428" y="120"/>
                  </a:lnTo>
                  <a:lnTo>
                    <a:pt x="428" y="118"/>
                  </a:lnTo>
                  <a:lnTo>
                    <a:pt x="425" y="112"/>
                  </a:lnTo>
                  <a:lnTo>
                    <a:pt x="421" y="106"/>
                  </a:lnTo>
                  <a:lnTo>
                    <a:pt x="416" y="99"/>
                  </a:lnTo>
                  <a:lnTo>
                    <a:pt x="406" y="85"/>
                  </a:lnTo>
                  <a:lnTo>
                    <a:pt x="402" y="77"/>
                  </a:lnTo>
                  <a:lnTo>
                    <a:pt x="398" y="69"/>
                  </a:lnTo>
                  <a:lnTo>
                    <a:pt x="397" y="65"/>
                  </a:lnTo>
                  <a:lnTo>
                    <a:pt x="396" y="60"/>
                  </a:lnTo>
                  <a:lnTo>
                    <a:pt x="396" y="56"/>
                  </a:lnTo>
                  <a:lnTo>
                    <a:pt x="396" y="52"/>
                  </a:lnTo>
                  <a:lnTo>
                    <a:pt x="397" y="48"/>
                  </a:lnTo>
                  <a:lnTo>
                    <a:pt x="398" y="43"/>
                  </a:lnTo>
                  <a:lnTo>
                    <a:pt x="400" y="39"/>
                  </a:lnTo>
                  <a:lnTo>
                    <a:pt x="403" y="34"/>
                  </a:lnTo>
                  <a:lnTo>
                    <a:pt x="405" y="30"/>
                  </a:lnTo>
                  <a:lnTo>
                    <a:pt x="408" y="26"/>
                  </a:lnTo>
                  <a:lnTo>
                    <a:pt x="413" y="23"/>
                  </a:lnTo>
                  <a:lnTo>
                    <a:pt x="416" y="20"/>
                  </a:lnTo>
                  <a:lnTo>
                    <a:pt x="424" y="14"/>
                  </a:lnTo>
                  <a:lnTo>
                    <a:pt x="433" y="10"/>
                  </a:lnTo>
                  <a:lnTo>
                    <a:pt x="438" y="8"/>
                  </a:lnTo>
                  <a:lnTo>
                    <a:pt x="442" y="6"/>
                  </a:lnTo>
                  <a:lnTo>
                    <a:pt x="453" y="3"/>
                  </a:lnTo>
                  <a:lnTo>
                    <a:pt x="463" y="1"/>
                  </a:lnTo>
                  <a:lnTo>
                    <a:pt x="474" y="0"/>
                  </a:lnTo>
                  <a:lnTo>
                    <a:pt x="484" y="1"/>
                  </a:lnTo>
                  <a:lnTo>
                    <a:pt x="495" y="2"/>
                  </a:lnTo>
                  <a:lnTo>
                    <a:pt x="506" y="4"/>
                  </a:lnTo>
                  <a:lnTo>
                    <a:pt x="515" y="8"/>
                  </a:lnTo>
                  <a:lnTo>
                    <a:pt x="520" y="10"/>
                  </a:lnTo>
                  <a:lnTo>
                    <a:pt x="525" y="12"/>
                  </a:lnTo>
                  <a:lnTo>
                    <a:pt x="529" y="15"/>
                  </a:lnTo>
                  <a:lnTo>
                    <a:pt x="533" y="18"/>
                  </a:lnTo>
                  <a:lnTo>
                    <a:pt x="538" y="21"/>
                  </a:lnTo>
                  <a:lnTo>
                    <a:pt x="542" y="25"/>
                  </a:lnTo>
                  <a:lnTo>
                    <a:pt x="545" y="29"/>
                  </a:lnTo>
                  <a:lnTo>
                    <a:pt x="549" y="33"/>
                  </a:lnTo>
                  <a:lnTo>
                    <a:pt x="551" y="37"/>
                  </a:lnTo>
                  <a:lnTo>
                    <a:pt x="553" y="42"/>
                  </a:lnTo>
                  <a:lnTo>
                    <a:pt x="554" y="46"/>
                  </a:lnTo>
                  <a:lnTo>
                    <a:pt x="555" y="50"/>
                  </a:lnTo>
                  <a:lnTo>
                    <a:pt x="555" y="54"/>
                  </a:lnTo>
                  <a:lnTo>
                    <a:pt x="555" y="58"/>
                  </a:lnTo>
                  <a:lnTo>
                    <a:pt x="552" y="67"/>
                  </a:lnTo>
                  <a:lnTo>
                    <a:pt x="549" y="75"/>
                  </a:lnTo>
                  <a:lnTo>
                    <a:pt x="544" y="83"/>
                  </a:lnTo>
                  <a:lnTo>
                    <a:pt x="539" y="91"/>
                  </a:lnTo>
                  <a:lnTo>
                    <a:pt x="533" y="98"/>
                  </a:lnTo>
                  <a:lnTo>
                    <a:pt x="528" y="105"/>
                  </a:lnTo>
                  <a:lnTo>
                    <a:pt x="524" y="111"/>
                  </a:lnTo>
                  <a:lnTo>
                    <a:pt x="521" y="117"/>
                  </a:lnTo>
                  <a:lnTo>
                    <a:pt x="520" y="120"/>
                  </a:lnTo>
                  <a:lnTo>
                    <a:pt x="519" y="123"/>
                  </a:lnTo>
                  <a:lnTo>
                    <a:pt x="519" y="126"/>
                  </a:lnTo>
                  <a:lnTo>
                    <a:pt x="520" y="127"/>
                  </a:lnTo>
                  <a:lnTo>
                    <a:pt x="520" y="128"/>
                  </a:lnTo>
                  <a:lnTo>
                    <a:pt x="521" y="131"/>
                  </a:lnTo>
                  <a:lnTo>
                    <a:pt x="523" y="133"/>
                  </a:lnTo>
                  <a:lnTo>
                    <a:pt x="526" y="135"/>
                  </a:lnTo>
                  <a:lnTo>
                    <a:pt x="529" y="137"/>
                  </a:lnTo>
                  <a:lnTo>
                    <a:pt x="534" y="139"/>
                  </a:lnTo>
                  <a:lnTo>
                    <a:pt x="540" y="141"/>
                  </a:lnTo>
                  <a:lnTo>
                    <a:pt x="812" y="141"/>
                  </a:lnTo>
                  <a:lnTo>
                    <a:pt x="812" y="336"/>
                  </a:lnTo>
                  <a:lnTo>
                    <a:pt x="809" y="344"/>
                  </a:lnTo>
                  <a:lnTo>
                    <a:pt x="806" y="348"/>
                  </a:lnTo>
                  <a:lnTo>
                    <a:pt x="803" y="352"/>
                  </a:lnTo>
                  <a:lnTo>
                    <a:pt x="801" y="353"/>
                  </a:lnTo>
                  <a:lnTo>
                    <a:pt x="800" y="354"/>
                  </a:lnTo>
                  <a:lnTo>
                    <a:pt x="796" y="356"/>
                  </a:lnTo>
                  <a:lnTo>
                    <a:pt x="793" y="356"/>
                  </a:lnTo>
                  <a:lnTo>
                    <a:pt x="788" y="355"/>
                  </a:lnTo>
                  <a:lnTo>
                    <a:pt x="785" y="354"/>
                  </a:lnTo>
                  <a:lnTo>
                    <a:pt x="781" y="352"/>
                  </a:lnTo>
                  <a:lnTo>
                    <a:pt x="777" y="350"/>
                  </a:lnTo>
                  <a:lnTo>
                    <a:pt x="769" y="345"/>
                  </a:lnTo>
                  <a:lnTo>
                    <a:pt x="762" y="338"/>
                  </a:lnTo>
                  <a:lnTo>
                    <a:pt x="755" y="333"/>
                  </a:lnTo>
                  <a:lnTo>
                    <a:pt x="750" y="331"/>
                  </a:lnTo>
                  <a:lnTo>
                    <a:pt x="745" y="328"/>
                  </a:lnTo>
                  <a:lnTo>
                    <a:pt x="740" y="326"/>
                  </a:lnTo>
                  <a:lnTo>
                    <a:pt x="736" y="325"/>
                  </a:lnTo>
                  <a:lnTo>
                    <a:pt x="732" y="324"/>
                  </a:lnTo>
                  <a:lnTo>
                    <a:pt x="728" y="324"/>
                  </a:lnTo>
                  <a:lnTo>
                    <a:pt x="724" y="324"/>
                  </a:lnTo>
                  <a:lnTo>
                    <a:pt x="721" y="324"/>
                  </a:lnTo>
                  <a:lnTo>
                    <a:pt x="717" y="325"/>
                  </a:lnTo>
                  <a:lnTo>
                    <a:pt x="713" y="326"/>
                  </a:lnTo>
                  <a:lnTo>
                    <a:pt x="709" y="327"/>
                  </a:lnTo>
                  <a:lnTo>
                    <a:pt x="705" y="329"/>
                  </a:lnTo>
                  <a:lnTo>
                    <a:pt x="702" y="331"/>
                  </a:lnTo>
                  <a:lnTo>
                    <a:pt x="698" y="334"/>
                  </a:lnTo>
                  <a:lnTo>
                    <a:pt x="695" y="337"/>
                  </a:lnTo>
                  <a:lnTo>
                    <a:pt x="692" y="341"/>
                  </a:lnTo>
                  <a:lnTo>
                    <a:pt x="687" y="348"/>
                  </a:lnTo>
                  <a:lnTo>
                    <a:pt x="682" y="356"/>
                  </a:lnTo>
                  <a:lnTo>
                    <a:pt x="678" y="364"/>
                  </a:lnTo>
                  <a:lnTo>
                    <a:pt x="675" y="374"/>
                  </a:lnTo>
                  <a:lnTo>
                    <a:pt x="674" y="379"/>
                  </a:lnTo>
                  <a:lnTo>
                    <a:pt x="673" y="384"/>
                  </a:lnTo>
                  <a:lnTo>
                    <a:pt x="671" y="394"/>
                  </a:lnTo>
                  <a:lnTo>
                    <a:pt x="671" y="404"/>
                  </a:lnTo>
                  <a:lnTo>
                    <a:pt x="671" y="415"/>
                  </a:lnTo>
                  <a:lnTo>
                    <a:pt x="672" y="420"/>
                  </a:lnTo>
                  <a:lnTo>
                    <a:pt x="673" y="425"/>
                  </a:lnTo>
                  <a:lnTo>
                    <a:pt x="675" y="435"/>
                  </a:lnTo>
                  <a:lnTo>
                    <a:pt x="679" y="445"/>
                  </a:lnTo>
                  <a:lnTo>
                    <a:pt x="681" y="449"/>
                  </a:lnTo>
                  <a:lnTo>
                    <a:pt x="683" y="454"/>
                  </a:lnTo>
                  <a:lnTo>
                    <a:pt x="688" y="460"/>
                  </a:lnTo>
                  <a:lnTo>
                    <a:pt x="692" y="466"/>
                  </a:lnTo>
                  <a:lnTo>
                    <a:pt x="698" y="472"/>
                  </a:lnTo>
                  <a:lnTo>
                    <a:pt x="704" y="476"/>
                  </a:lnTo>
                  <a:lnTo>
                    <a:pt x="708" y="479"/>
                  </a:lnTo>
                  <a:lnTo>
                    <a:pt x="712" y="481"/>
                  </a:lnTo>
                  <a:lnTo>
                    <a:pt x="716" y="482"/>
                  </a:lnTo>
                  <a:lnTo>
                    <a:pt x="721" y="483"/>
                  </a:lnTo>
                  <a:lnTo>
                    <a:pt x="725" y="483"/>
                  </a:lnTo>
                  <a:lnTo>
                    <a:pt x="729" y="482"/>
                  </a:lnTo>
                  <a:lnTo>
                    <a:pt x="737" y="480"/>
                  </a:lnTo>
                  <a:lnTo>
                    <a:pt x="745" y="476"/>
                  </a:lnTo>
                  <a:lnTo>
                    <a:pt x="753" y="472"/>
                  </a:lnTo>
                  <a:lnTo>
                    <a:pt x="767" y="460"/>
                  </a:lnTo>
                  <a:lnTo>
                    <a:pt x="774" y="455"/>
                  </a:lnTo>
                  <a:lnTo>
                    <a:pt x="781" y="451"/>
                  </a:lnTo>
                  <a:lnTo>
                    <a:pt x="787" y="448"/>
                  </a:lnTo>
                  <a:lnTo>
                    <a:pt x="791" y="447"/>
                  </a:lnTo>
                  <a:lnTo>
                    <a:pt x="793" y="447"/>
                  </a:lnTo>
                  <a:lnTo>
                    <a:pt x="796" y="447"/>
                  </a:lnTo>
                  <a:lnTo>
                    <a:pt x="799" y="448"/>
                  </a:lnTo>
                  <a:lnTo>
                    <a:pt x="801" y="449"/>
                  </a:lnTo>
                  <a:lnTo>
                    <a:pt x="803" y="451"/>
                  </a:lnTo>
                  <a:lnTo>
                    <a:pt x="806" y="454"/>
                  </a:lnTo>
                  <a:lnTo>
                    <a:pt x="808" y="457"/>
                  </a:lnTo>
                  <a:lnTo>
                    <a:pt x="810" y="461"/>
                  </a:lnTo>
                  <a:lnTo>
                    <a:pt x="812" y="467"/>
                  </a:lnTo>
                  <a:lnTo>
                    <a:pt x="812" y="665"/>
                  </a:lnTo>
                  <a:lnTo>
                    <a:pt x="139" y="665"/>
                  </a:lnTo>
                  <a:lnTo>
                    <a:pt x="139" y="462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6" name="Freeform 18"/>
            <p:cNvSpPr>
              <a:spLocks/>
            </p:cNvSpPr>
            <p:nvPr/>
          </p:nvSpPr>
          <p:spPr bwMode="auto">
            <a:xfrm>
              <a:off x="5441680" y="5140036"/>
              <a:ext cx="3702320" cy="1717964"/>
            </a:xfrm>
            <a:custGeom>
              <a:avLst/>
              <a:gdLst>
                <a:gd name="T0" fmla="*/ 136 w 818"/>
                <a:gd name="T1" fmla="*/ 313 h 524"/>
                <a:gd name="T2" fmla="*/ 129 w 818"/>
                <a:gd name="T3" fmla="*/ 307 h 524"/>
                <a:gd name="T4" fmla="*/ 120 w 818"/>
                <a:gd name="T5" fmla="*/ 306 h 524"/>
                <a:gd name="T6" fmla="*/ 104 w 818"/>
                <a:gd name="T7" fmla="*/ 314 h 524"/>
                <a:gd name="T8" fmla="*/ 82 w 818"/>
                <a:gd name="T9" fmla="*/ 330 h 524"/>
                <a:gd name="T10" fmla="*/ 67 w 818"/>
                <a:gd name="T11" fmla="*/ 339 h 524"/>
                <a:gd name="T12" fmla="*/ 50 w 818"/>
                <a:gd name="T13" fmla="*/ 341 h 524"/>
                <a:gd name="T14" fmla="*/ 37 w 818"/>
                <a:gd name="T15" fmla="*/ 338 h 524"/>
                <a:gd name="T16" fmla="*/ 21 w 818"/>
                <a:gd name="T17" fmla="*/ 324 h 524"/>
                <a:gd name="T18" fmla="*/ 10 w 818"/>
                <a:gd name="T19" fmla="*/ 307 h 524"/>
                <a:gd name="T20" fmla="*/ 3 w 818"/>
                <a:gd name="T21" fmla="*/ 287 h 524"/>
                <a:gd name="T22" fmla="*/ 0 w 818"/>
                <a:gd name="T23" fmla="*/ 260 h 524"/>
                <a:gd name="T24" fmla="*/ 6 w 818"/>
                <a:gd name="T25" fmla="*/ 229 h 524"/>
                <a:gd name="T26" fmla="*/ 14 w 818"/>
                <a:gd name="T27" fmla="*/ 211 h 524"/>
                <a:gd name="T28" fmla="*/ 26 w 818"/>
                <a:gd name="T29" fmla="*/ 195 h 524"/>
                <a:gd name="T30" fmla="*/ 39 w 818"/>
                <a:gd name="T31" fmla="*/ 186 h 524"/>
                <a:gd name="T32" fmla="*/ 52 w 818"/>
                <a:gd name="T33" fmla="*/ 183 h 524"/>
                <a:gd name="T34" fmla="*/ 65 w 818"/>
                <a:gd name="T35" fmla="*/ 184 h 524"/>
                <a:gd name="T36" fmla="*/ 84 w 818"/>
                <a:gd name="T37" fmla="*/ 192 h 524"/>
                <a:gd name="T38" fmla="*/ 105 w 818"/>
                <a:gd name="T39" fmla="*/ 208 h 524"/>
                <a:gd name="T40" fmla="*/ 121 w 818"/>
                <a:gd name="T41" fmla="*/ 215 h 524"/>
                <a:gd name="T42" fmla="*/ 128 w 818"/>
                <a:gd name="T43" fmla="*/ 214 h 524"/>
                <a:gd name="T44" fmla="*/ 135 w 818"/>
                <a:gd name="T45" fmla="*/ 208 h 524"/>
                <a:gd name="T46" fmla="*/ 142 w 818"/>
                <a:gd name="T47" fmla="*/ 195 h 524"/>
                <a:gd name="T48" fmla="*/ 420 w 818"/>
                <a:gd name="T49" fmla="*/ 3 h 524"/>
                <a:gd name="T50" fmla="*/ 430 w 818"/>
                <a:gd name="T51" fmla="*/ 10 h 524"/>
                <a:gd name="T52" fmla="*/ 432 w 818"/>
                <a:gd name="T53" fmla="*/ 19 h 524"/>
                <a:gd name="T54" fmla="*/ 429 w 818"/>
                <a:gd name="T55" fmla="*/ 30 h 524"/>
                <a:gd name="T56" fmla="*/ 416 w 818"/>
                <a:gd name="T57" fmla="*/ 49 h 524"/>
                <a:gd name="T58" fmla="*/ 406 w 818"/>
                <a:gd name="T59" fmla="*/ 66 h 524"/>
                <a:gd name="T60" fmla="*/ 402 w 818"/>
                <a:gd name="T61" fmla="*/ 80 h 524"/>
                <a:gd name="T62" fmla="*/ 401 w 818"/>
                <a:gd name="T63" fmla="*/ 91 h 524"/>
                <a:gd name="T64" fmla="*/ 405 w 818"/>
                <a:gd name="T65" fmla="*/ 103 h 524"/>
                <a:gd name="T66" fmla="*/ 411 w 818"/>
                <a:gd name="T67" fmla="*/ 113 h 524"/>
                <a:gd name="T68" fmla="*/ 424 w 818"/>
                <a:gd name="T69" fmla="*/ 125 h 524"/>
                <a:gd name="T70" fmla="*/ 450 w 818"/>
                <a:gd name="T71" fmla="*/ 137 h 524"/>
                <a:gd name="T72" fmla="*/ 470 w 818"/>
                <a:gd name="T73" fmla="*/ 141 h 524"/>
                <a:gd name="T74" fmla="*/ 496 w 818"/>
                <a:gd name="T75" fmla="*/ 140 h 524"/>
                <a:gd name="T76" fmla="*/ 522 w 818"/>
                <a:gd name="T77" fmla="*/ 133 h 524"/>
                <a:gd name="T78" fmla="*/ 538 w 818"/>
                <a:gd name="T79" fmla="*/ 124 h 524"/>
                <a:gd name="T80" fmla="*/ 553 w 818"/>
                <a:gd name="T81" fmla="*/ 108 h 524"/>
                <a:gd name="T82" fmla="*/ 558 w 818"/>
                <a:gd name="T83" fmla="*/ 95 h 524"/>
                <a:gd name="T84" fmla="*/ 558 w 818"/>
                <a:gd name="T85" fmla="*/ 83 h 524"/>
                <a:gd name="T86" fmla="*/ 548 w 818"/>
                <a:gd name="T87" fmla="*/ 58 h 524"/>
                <a:gd name="T88" fmla="*/ 529 w 818"/>
                <a:gd name="T89" fmla="*/ 30 h 524"/>
                <a:gd name="T90" fmla="*/ 524 w 818"/>
                <a:gd name="T91" fmla="*/ 18 h 524"/>
                <a:gd name="T92" fmla="*/ 525 w 818"/>
                <a:gd name="T93" fmla="*/ 13 h 524"/>
                <a:gd name="T94" fmla="*/ 531 w 818"/>
                <a:gd name="T95" fmla="*/ 6 h 524"/>
                <a:gd name="T96" fmla="*/ 544 w 818"/>
                <a:gd name="T97" fmla="*/ 0 h 524"/>
                <a:gd name="T98" fmla="*/ 142 w 818"/>
                <a:gd name="T99" fmla="*/ 524 h 5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18"/>
                <a:gd name="T151" fmla="*/ 0 h 524"/>
                <a:gd name="T152" fmla="*/ 818 w 818"/>
                <a:gd name="T153" fmla="*/ 524 h 5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18" h="524">
                  <a:moveTo>
                    <a:pt x="142" y="326"/>
                  </a:moveTo>
                  <a:lnTo>
                    <a:pt x="138" y="316"/>
                  </a:lnTo>
                  <a:lnTo>
                    <a:pt x="136" y="313"/>
                  </a:lnTo>
                  <a:lnTo>
                    <a:pt x="133" y="310"/>
                  </a:lnTo>
                  <a:lnTo>
                    <a:pt x="131" y="308"/>
                  </a:lnTo>
                  <a:lnTo>
                    <a:pt x="129" y="307"/>
                  </a:lnTo>
                  <a:lnTo>
                    <a:pt x="126" y="306"/>
                  </a:lnTo>
                  <a:lnTo>
                    <a:pt x="123" y="306"/>
                  </a:lnTo>
                  <a:lnTo>
                    <a:pt x="120" y="306"/>
                  </a:lnTo>
                  <a:lnTo>
                    <a:pt x="117" y="307"/>
                  </a:lnTo>
                  <a:lnTo>
                    <a:pt x="110" y="310"/>
                  </a:lnTo>
                  <a:lnTo>
                    <a:pt x="104" y="314"/>
                  </a:lnTo>
                  <a:lnTo>
                    <a:pt x="97" y="319"/>
                  </a:lnTo>
                  <a:lnTo>
                    <a:pt x="90" y="324"/>
                  </a:lnTo>
                  <a:lnTo>
                    <a:pt x="82" y="330"/>
                  </a:lnTo>
                  <a:lnTo>
                    <a:pt x="75" y="335"/>
                  </a:lnTo>
                  <a:lnTo>
                    <a:pt x="71" y="337"/>
                  </a:lnTo>
                  <a:lnTo>
                    <a:pt x="67" y="339"/>
                  </a:lnTo>
                  <a:lnTo>
                    <a:pt x="59" y="341"/>
                  </a:lnTo>
                  <a:lnTo>
                    <a:pt x="54" y="341"/>
                  </a:lnTo>
                  <a:lnTo>
                    <a:pt x="50" y="341"/>
                  </a:lnTo>
                  <a:lnTo>
                    <a:pt x="46" y="341"/>
                  </a:lnTo>
                  <a:lnTo>
                    <a:pt x="42" y="340"/>
                  </a:lnTo>
                  <a:lnTo>
                    <a:pt x="37" y="338"/>
                  </a:lnTo>
                  <a:lnTo>
                    <a:pt x="33" y="335"/>
                  </a:lnTo>
                  <a:lnTo>
                    <a:pt x="25" y="327"/>
                  </a:lnTo>
                  <a:lnTo>
                    <a:pt x="21" y="324"/>
                  </a:lnTo>
                  <a:lnTo>
                    <a:pt x="18" y="320"/>
                  </a:lnTo>
                  <a:lnTo>
                    <a:pt x="12" y="311"/>
                  </a:lnTo>
                  <a:lnTo>
                    <a:pt x="10" y="307"/>
                  </a:lnTo>
                  <a:lnTo>
                    <a:pt x="8" y="302"/>
                  </a:lnTo>
                  <a:lnTo>
                    <a:pt x="4" y="292"/>
                  </a:lnTo>
                  <a:lnTo>
                    <a:pt x="3" y="287"/>
                  </a:lnTo>
                  <a:lnTo>
                    <a:pt x="2" y="282"/>
                  </a:lnTo>
                  <a:lnTo>
                    <a:pt x="1" y="271"/>
                  </a:lnTo>
                  <a:lnTo>
                    <a:pt x="0" y="260"/>
                  </a:lnTo>
                  <a:lnTo>
                    <a:pt x="1" y="249"/>
                  </a:lnTo>
                  <a:lnTo>
                    <a:pt x="3" y="239"/>
                  </a:lnTo>
                  <a:lnTo>
                    <a:pt x="6" y="229"/>
                  </a:lnTo>
                  <a:lnTo>
                    <a:pt x="7" y="224"/>
                  </a:lnTo>
                  <a:lnTo>
                    <a:pt x="9" y="219"/>
                  </a:lnTo>
                  <a:lnTo>
                    <a:pt x="14" y="211"/>
                  </a:lnTo>
                  <a:lnTo>
                    <a:pt x="17" y="206"/>
                  </a:lnTo>
                  <a:lnTo>
                    <a:pt x="20" y="203"/>
                  </a:lnTo>
                  <a:lnTo>
                    <a:pt x="26" y="195"/>
                  </a:lnTo>
                  <a:lnTo>
                    <a:pt x="30" y="192"/>
                  </a:lnTo>
                  <a:lnTo>
                    <a:pt x="34" y="189"/>
                  </a:lnTo>
                  <a:lnTo>
                    <a:pt x="39" y="186"/>
                  </a:lnTo>
                  <a:lnTo>
                    <a:pt x="43" y="184"/>
                  </a:lnTo>
                  <a:lnTo>
                    <a:pt x="48" y="183"/>
                  </a:lnTo>
                  <a:lnTo>
                    <a:pt x="52" y="183"/>
                  </a:lnTo>
                  <a:lnTo>
                    <a:pt x="56" y="182"/>
                  </a:lnTo>
                  <a:lnTo>
                    <a:pt x="61" y="183"/>
                  </a:lnTo>
                  <a:lnTo>
                    <a:pt x="65" y="184"/>
                  </a:lnTo>
                  <a:lnTo>
                    <a:pt x="69" y="185"/>
                  </a:lnTo>
                  <a:lnTo>
                    <a:pt x="77" y="188"/>
                  </a:lnTo>
                  <a:lnTo>
                    <a:pt x="84" y="192"/>
                  </a:lnTo>
                  <a:lnTo>
                    <a:pt x="91" y="197"/>
                  </a:lnTo>
                  <a:lnTo>
                    <a:pt x="98" y="203"/>
                  </a:lnTo>
                  <a:lnTo>
                    <a:pt x="105" y="208"/>
                  </a:lnTo>
                  <a:lnTo>
                    <a:pt x="111" y="212"/>
                  </a:lnTo>
                  <a:lnTo>
                    <a:pt x="117" y="214"/>
                  </a:lnTo>
                  <a:lnTo>
                    <a:pt x="121" y="215"/>
                  </a:lnTo>
                  <a:lnTo>
                    <a:pt x="123" y="215"/>
                  </a:lnTo>
                  <a:lnTo>
                    <a:pt x="126" y="215"/>
                  </a:lnTo>
                  <a:lnTo>
                    <a:pt x="128" y="214"/>
                  </a:lnTo>
                  <a:lnTo>
                    <a:pt x="131" y="213"/>
                  </a:lnTo>
                  <a:lnTo>
                    <a:pt x="133" y="211"/>
                  </a:lnTo>
                  <a:lnTo>
                    <a:pt x="135" y="208"/>
                  </a:lnTo>
                  <a:lnTo>
                    <a:pt x="138" y="205"/>
                  </a:lnTo>
                  <a:lnTo>
                    <a:pt x="140" y="201"/>
                  </a:lnTo>
                  <a:lnTo>
                    <a:pt x="142" y="195"/>
                  </a:lnTo>
                  <a:lnTo>
                    <a:pt x="142" y="0"/>
                  </a:lnTo>
                  <a:lnTo>
                    <a:pt x="414" y="0"/>
                  </a:lnTo>
                  <a:lnTo>
                    <a:pt x="420" y="3"/>
                  </a:lnTo>
                  <a:lnTo>
                    <a:pt x="425" y="6"/>
                  </a:lnTo>
                  <a:lnTo>
                    <a:pt x="428" y="9"/>
                  </a:lnTo>
                  <a:lnTo>
                    <a:pt x="430" y="10"/>
                  </a:lnTo>
                  <a:lnTo>
                    <a:pt x="431" y="12"/>
                  </a:lnTo>
                  <a:lnTo>
                    <a:pt x="432" y="15"/>
                  </a:lnTo>
                  <a:lnTo>
                    <a:pt x="432" y="19"/>
                  </a:lnTo>
                  <a:lnTo>
                    <a:pt x="432" y="22"/>
                  </a:lnTo>
                  <a:lnTo>
                    <a:pt x="431" y="26"/>
                  </a:lnTo>
                  <a:lnTo>
                    <a:pt x="429" y="30"/>
                  </a:lnTo>
                  <a:lnTo>
                    <a:pt x="426" y="34"/>
                  </a:lnTo>
                  <a:lnTo>
                    <a:pt x="421" y="42"/>
                  </a:lnTo>
                  <a:lnTo>
                    <a:pt x="416" y="49"/>
                  </a:lnTo>
                  <a:lnTo>
                    <a:pt x="411" y="56"/>
                  </a:lnTo>
                  <a:lnTo>
                    <a:pt x="408" y="61"/>
                  </a:lnTo>
                  <a:lnTo>
                    <a:pt x="406" y="66"/>
                  </a:lnTo>
                  <a:lnTo>
                    <a:pt x="404" y="71"/>
                  </a:lnTo>
                  <a:lnTo>
                    <a:pt x="402" y="76"/>
                  </a:lnTo>
                  <a:lnTo>
                    <a:pt x="402" y="80"/>
                  </a:lnTo>
                  <a:lnTo>
                    <a:pt x="401" y="84"/>
                  </a:lnTo>
                  <a:lnTo>
                    <a:pt x="401" y="87"/>
                  </a:lnTo>
                  <a:lnTo>
                    <a:pt x="401" y="91"/>
                  </a:lnTo>
                  <a:lnTo>
                    <a:pt x="402" y="95"/>
                  </a:lnTo>
                  <a:lnTo>
                    <a:pt x="403" y="99"/>
                  </a:lnTo>
                  <a:lnTo>
                    <a:pt x="405" y="103"/>
                  </a:lnTo>
                  <a:lnTo>
                    <a:pt x="406" y="107"/>
                  </a:lnTo>
                  <a:lnTo>
                    <a:pt x="409" y="110"/>
                  </a:lnTo>
                  <a:lnTo>
                    <a:pt x="411" y="113"/>
                  </a:lnTo>
                  <a:lnTo>
                    <a:pt x="414" y="117"/>
                  </a:lnTo>
                  <a:lnTo>
                    <a:pt x="417" y="120"/>
                  </a:lnTo>
                  <a:lnTo>
                    <a:pt x="424" y="125"/>
                  </a:lnTo>
                  <a:lnTo>
                    <a:pt x="432" y="130"/>
                  </a:lnTo>
                  <a:lnTo>
                    <a:pt x="441" y="134"/>
                  </a:lnTo>
                  <a:lnTo>
                    <a:pt x="450" y="137"/>
                  </a:lnTo>
                  <a:lnTo>
                    <a:pt x="455" y="138"/>
                  </a:lnTo>
                  <a:lnTo>
                    <a:pt x="460" y="139"/>
                  </a:lnTo>
                  <a:lnTo>
                    <a:pt x="470" y="141"/>
                  </a:lnTo>
                  <a:lnTo>
                    <a:pt x="481" y="141"/>
                  </a:lnTo>
                  <a:lnTo>
                    <a:pt x="491" y="141"/>
                  </a:lnTo>
                  <a:lnTo>
                    <a:pt x="496" y="140"/>
                  </a:lnTo>
                  <a:lnTo>
                    <a:pt x="502" y="139"/>
                  </a:lnTo>
                  <a:lnTo>
                    <a:pt x="512" y="137"/>
                  </a:lnTo>
                  <a:lnTo>
                    <a:pt x="522" y="133"/>
                  </a:lnTo>
                  <a:lnTo>
                    <a:pt x="527" y="131"/>
                  </a:lnTo>
                  <a:lnTo>
                    <a:pt x="531" y="128"/>
                  </a:lnTo>
                  <a:lnTo>
                    <a:pt x="538" y="124"/>
                  </a:lnTo>
                  <a:lnTo>
                    <a:pt x="544" y="119"/>
                  </a:lnTo>
                  <a:lnTo>
                    <a:pt x="549" y="114"/>
                  </a:lnTo>
                  <a:lnTo>
                    <a:pt x="553" y="108"/>
                  </a:lnTo>
                  <a:lnTo>
                    <a:pt x="555" y="104"/>
                  </a:lnTo>
                  <a:lnTo>
                    <a:pt x="557" y="100"/>
                  </a:lnTo>
                  <a:lnTo>
                    <a:pt x="558" y="95"/>
                  </a:lnTo>
                  <a:lnTo>
                    <a:pt x="559" y="91"/>
                  </a:lnTo>
                  <a:lnTo>
                    <a:pt x="559" y="87"/>
                  </a:lnTo>
                  <a:lnTo>
                    <a:pt x="558" y="83"/>
                  </a:lnTo>
                  <a:lnTo>
                    <a:pt x="556" y="75"/>
                  </a:lnTo>
                  <a:lnTo>
                    <a:pt x="553" y="66"/>
                  </a:lnTo>
                  <a:lnTo>
                    <a:pt x="548" y="58"/>
                  </a:lnTo>
                  <a:lnTo>
                    <a:pt x="538" y="43"/>
                  </a:lnTo>
                  <a:lnTo>
                    <a:pt x="533" y="37"/>
                  </a:lnTo>
                  <a:lnTo>
                    <a:pt x="529" y="30"/>
                  </a:lnTo>
                  <a:lnTo>
                    <a:pt x="526" y="24"/>
                  </a:lnTo>
                  <a:lnTo>
                    <a:pt x="525" y="21"/>
                  </a:lnTo>
                  <a:lnTo>
                    <a:pt x="524" y="18"/>
                  </a:lnTo>
                  <a:lnTo>
                    <a:pt x="524" y="16"/>
                  </a:lnTo>
                  <a:lnTo>
                    <a:pt x="525" y="14"/>
                  </a:lnTo>
                  <a:lnTo>
                    <a:pt x="525" y="13"/>
                  </a:lnTo>
                  <a:lnTo>
                    <a:pt x="526" y="11"/>
                  </a:lnTo>
                  <a:lnTo>
                    <a:pt x="528" y="8"/>
                  </a:lnTo>
                  <a:lnTo>
                    <a:pt x="531" y="6"/>
                  </a:lnTo>
                  <a:lnTo>
                    <a:pt x="534" y="4"/>
                  </a:lnTo>
                  <a:lnTo>
                    <a:pt x="539" y="2"/>
                  </a:lnTo>
                  <a:lnTo>
                    <a:pt x="544" y="0"/>
                  </a:lnTo>
                  <a:lnTo>
                    <a:pt x="818" y="0"/>
                  </a:lnTo>
                  <a:lnTo>
                    <a:pt x="818" y="524"/>
                  </a:lnTo>
                  <a:lnTo>
                    <a:pt x="142" y="524"/>
                  </a:lnTo>
                  <a:lnTo>
                    <a:pt x="142" y="326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7" name="Freeform 23"/>
            <p:cNvSpPr>
              <a:spLocks/>
            </p:cNvSpPr>
            <p:nvPr/>
          </p:nvSpPr>
          <p:spPr bwMode="auto">
            <a:xfrm>
              <a:off x="6081877" y="3426691"/>
              <a:ext cx="3060582" cy="2178204"/>
            </a:xfrm>
            <a:custGeom>
              <a:avLst/>
              <a:gdLst>
                <a:gd name="T0" fmla="*/ 283 w 676"/>
                <a:gd name="T1" fmla="*/ 6 h 664"/>
                <a:gd name="T2" fmla="*/ 290 w 676"/>
                <a:gd name="T3" fmla="*/ 15 h 664"/>
                <a:gd name="T4" fmla="*/ 287 w 676"/>
                <a:gd name="T5" fmla="*/ 30 h 664"/>
                <a:gd name="T6" fmla="*/ 269 w 676"/>
                <a:gd name="T7" fmla="*/ 55 h 664"/>
                <a:gd name="T8" fmla="*/ 260 w 676"/>
                <a:gd name="T9" fmla="*/ 79 h 664"/>
                <a:gd name="T10" fmla="*/ 260 w 676"/>
                <a:gd name="T11" fmla="*/ 93 h 664"/>
                <a:gd name="T12" fmla="*/ 276 w 676"/>
                <a:gd name="T13" fmla="*/ 120 h 664"/>
                <a:gd name="T14" fmla="*/ 291 w 676"/>
                <a:gd name="T15" fmla="*/ 130 h 664"/>
                <a:gd name="T16" fmla="*/ 319 w 676"/>
                <a:gd name="T17" fmla="*/ 139 h 664"/>
                <a:gd name="T18" fmla="*/ 361 w 676"/>
                <a:gd name="T19" fmla="*/ 139 h 664"/>
                <a:gd name="T20" fmla="*/ 390 w 676"/>
                <a:gd name="T21" fmla="*/ 128 h 664"/>
                <a:gd name="T22" fmla="*/ 411 w 676"/>
                <a:gd name="T23" fmla="*/ 108 h 664"/>
                <a:gd name="T24" fmla="*/ 417 w 676"/>
                <a:gd name="T25" fmla="*/ 91 h 664"/>
                <a:gd name="T26" fmla="*/ 411 w 676"/>
                <a:gd name="T27" fmla="*/ 65 h 664"/>
                <a:gd name="T28" fmla="*/ 387 w 676"/>
                <a:gd name="T29" fmla="*/ 30 h 664"/>
                <a:gd name="T30" fmla="*/ 383 w 676"/>
                <a:gd name="T31" fmla="*/ 16 h 664"/>
                <a:gd name="T32" fmla="*/ 389 w 676"/>
                <a:gd name="T33" fmla="*/ 6 h 664"/>
                <a:gd name="T34" fmla="*/ 676 w 676"/>
                <a:gd name="T35" fmla="*/ 0 h 664"/>
                <a:gd name="T36" fmla="*/ 389 w 676"/>
                <a:gd name="T37" fmla="*/ 529 h 664"/>
                <a:gd name="T38" fmla="*/ 383 w 676"/>
                <a:gd name="T39" fmla="*/ 539 h 664"/>
                <a:gd name="T40" fmla="*/ 387 w 676"/>
                <a:gd name="T41" fmla="*/ 554 h 664"/>
                <a:gd name="T42" fmla="*/ 406 w 676"/>
                <a:gd name="T43" fmla="*/ 581 h 664"/>
                <a:gd name="T44" fmla="*/ 417 w 676"/>
                <a:gd name="T45" fmla="*/ 609 h 664"/>
                <a:gd name="T46" fmla="*/ 412 w 676"/>
                <a:gd name="T47" fmla="*/ 631 h 664"/>
                <a:gd name="T48" fmla="*/ 396 w 676"/>
                <a:gd name="T49" fmla="*/ 647 h 664"/>
                <a:gd name="T50" fmla="*/ 372 w 676"/>
                <a:gd name="T51" fmla="*/ 659 h 664"/>
                <a:gd name="T52" fmla="*/ 341 w 676"/>
                <a:gd name="T53" fmla="*/ 664 h 664"/>
                <a:gd name="T54" fmla="*/ 307 w 676"/>
                <a:gd name="T55" fmla="*/ 659 h 664"/>
                <a:gd name="T56" fmla="*/ 291 w 676"/>
                <a:gd name="T57" fmla="*/ 653 h 664"/>
                <a:gd name="T58" fmla="*/ 277 w 676"/>
                <a:gd name="T59" fmla="*/ 643 h 664"/>
                <a:gd name="T60" fmla="*/ 267 w 676"/>
                <a:gd name="T61" fmla="*/ 630 h 664"/>
                <a:gd name="T62" fmla="*/ 260 w 676"/>
                <a:gd name="T63" fmla="*/ 614 h 664"/>
                <a:gd name="T64" fmla="*/ 263 w 676"/>
                <a:gd name="T65" fmla="*/ 594 h 664"/>
                <a:gd name="T66" fmla="*/ 274 w 676"/>
                <a:gd name="T67" fmla="*/ 572 h 664"/>
                <a:gd name="T68" fmla="*/ 288 w 676"/>
                <a:gd name="T69" fmla="*/ 553 h 664"/>
                <a:gd name="T70" fmla="*/ 292 w 676"/>
                <a:gd name="T71" fmla="*/ 538 h 664"/>
                <a:gd name="T72" fmla="*/ 281 w 676"/>
                <a:gd name="T73" fmla="*/ 526 h 664"/>
                <a:gd name="T74" fmla="*/ 2 w 676"/>
                <a:gd name="T75" fmla="*/ 320 h 664"/>
                <a:gd name="T76" fmla="*/ 12 w 676"/>
                <a:gd name="T77" fmla="*/ 308 h 664"/>
                <a:gd name="T78" fmla="*/ 27 w 676"/>
                <a:gd name="T79" fmla="*/ 308 h 664"/>
                <a:gd name="T80" fmla="*/ 66 w 676"/>
                <a:gd name="T81" fmla="*/ 335 h 664"/>
                <a:gd name="T82" fmla="*/ 85 w 676"/>
                <a:gd name="T83" fmla="*/ 341 h 664"/>
                <a:gd name="T84" fmla="*/ 108 w 676"/>
                <a:gd name="T85" fmla="*/ 336 h 664"/>
                <a:gd name="T86" fmla="*/ 122 w 676"/>
                <a:gd name="T87" fmla="*/ 323 h 664"/>
                <a:gd name="T88" fmla="*/ 133 w 676"/>
                <a:gd name="T89" fmla="*/ 305 h 664"/>
                <a:gd name="T90" fmla="*/ 140 w 676"/>
                <a:gd name="T91" fmla="*/ 278 h 664"/>
                <a:gd name="T92" fmla="*/ 139 w 676"/>
                <a:gd name="T93" fmla="*/ 237 h 664"/>
                <a:gd name="T94" fmla="*/ 128 w 676"/>
                <a:gd name="T95" fmla="*/ 210 h 664"/>
                <a:gd name="T96" fmla="*/ 113 w 676"/>
                <a:gd name="T97" fmla="*/ 192 h 664"/>
                <a:gd name="T98" fmla="*/ 93 w 676"/>
                <a:gd name="T99" fmla="*/ 183 h 664"/>
                <a:gd name="T100" fmla="*/ 76 w 676"/>
                <a:gd name="T101" fmla="*/ 183 h 664"/>
                <a:gd name="T102" fmla="*/ 49 w 676"/>
                <a:gd name="T103" fmla="*/ 197 h 664"/>
                <a:gd name="T104" fmla="*/ 24 w 676"/>
                <a:gd name="T105" fmla="*/ 214 h 664"/>
                <a:gd name="T106" fmla="*/ 13 w 676"/>
                <a:gd name="T107" fmla="*/ 214 h 664"/>
                <a:gd name="T108" fmla="*/ 4 w 676"/>
                <a:gd name="T109" fmla="*/ 204 h 6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76"/>
                <a:gd name="T166" fmla="*/ 0 h 664"/>
                <a:gd name="T167" fmla="*/ 676 w 676"/>
                <a:gd name="T168" fmla="*/ 664 h 6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76" h="664">
                  <a:moveTo>
                    <a:pt x="0" y="0"/>
                  </a:moveTo>
                  <a:lnTo>
                    <a:pt x="273" y="0"/>
                  </a:lnTo>
                  <a:lnTo>
                    <a:pt x="279" y="3"/>
                  </a:lnTo>
                  <a:lnTo>
                    <a:pt x="283" y="6"/>
                  </a:lnTo>
                  <a:lnTo>
                    <a:pt x="287" y="9"/>
                  </a:lnTo>
                  <a:lnTo>
                    <a:pt x="288" y="10"/>
                  </a:lnTo>
                  <a:lnTo>
                    <a:pt x="289" y="12"/>
                  </a:lnTo>
                  <a:lnTo>
                    <a:pt x="290" y="15"/>
                  </a:lnTo>
                  <a:lnTo>
                    <a:pt x="290" y="19"/>
                  </a:lnTo>
                  <a:lnTo>
                    <a:pt x="290" y="22"/>
                  </a:lnTo>
                  <a:lnTo>
                    <a:pt x="289" y="26"/>
                  </a:lnTo>
                  <a:lnTo>
                    <a:pt x="287" y="30"/>
                  </a:lnTo>
                  <a:lnTo>
                    <a:pt x="285" y="33"/>
                  </a:lnTo>
                  <a:lnTo>
                    <a:pt x="279" y="41"/>
                  </a:lnTo>
                  <a:lnTo>
                    <a:pt x="274" y="49"/>
                  </a:lnTo>
                  <a:lnTo>
                    <a:pt x="269" y="55"/>
                  </a:lnTo>
                  <a:lnTo>
                    <a:pt x="264" y="65"/>
                  </a:lnTo>
                  <a:lnTo>
                    <a:pt x="262" y="71"/>
                  </a:lnTo>
                  <a:lnTo>
                    <a:pt x="261" y="75"/>
                  </a:lnTo>
                  <a:lnTo>
                    <a:pt x="260" y="79"/>
                  </a:lnTo>
                  <a:lnTo>
                    <a:pt x="259" y="83"/>
                  </a:lnTo>
                  <a:lnTo>
                    <a:pt x="259" y="87"/>
                  </a:lnTo>
                  <a:lnTo>
                    <a:pt x="259" y="91"/>
                  </a:lnTo>
                  <a:lnTo>
                    <a:pt x="260" y="93"/>
                  </a:lnTo>
                  <a:lnTo>
                    <a:pt x="262" y="101"/>
                  </a:lnTo>
                  <a:lnTo>
                    <a:pt x="265" y="108"/>
                  </a:lnTo>
                  <a:lnTo>
                    <a:pt x="270" y="114"/>
                  </a:lnTo>
                  <a:lnTo>
                    <a:pt x="276" y="120"/>
                  </a:lnTo>
                  <a:lnTo>
                    <a:pt x="280" y="123"/>
                  </a:lnTo>
                  <a:lnTo>
                    <a:pt x="283" y="126"/>
                  </a:lnTo>
                  <a:lnTo>
                    <a:pt x="287" y="128"/>
                  </a:lnTo>
                  <a:lnTo>
                    <a:pt x="291" y="130"/>
                  </a:lnTo>
                  <a:lnTo>
                    <a:pt x="296" y="132"/>
                  </a:lnTo>
                  <a:lnTo>
                    <a:pt x="300" y="134"/>
                  </a:lnTo>
                  <a:lnTo>
                    <a:pt x="309" y="137"/>
                  </a:lnTo>
                  <a:lnTo>
                    <a:pt x="319" y="139"/>
                  </a:lnTo>
                  <a:lnTo>
                    <a:pt x="329" y="141"/>
                  </a:lnTo>
                  <a:lnTo>
                    <a:pt x="340" y="141"/>
                  </a:lnTo>
                  <a:lnTo>
                    <a:pt x="350" y="141"/>
                  </a:lnTo>
                  <a:lnTo>
                    <a:pt x="361" y="139"/>
                  </a:lnTo>
                  <a:lnTo>
                    <a:pt x="371" y="137"/>
                  </a:lnTo>
                  <a:lnTo>
                    <a:pt x="381" y="133"/>
                  </a:lnTo>
                  <a:lnTo>
                    <a:pt x="385" y="131"/>
                  </a:lnTo>
                  <a:lnTo>
                    <a:pt x="390" y="128"/>
                  </a:lnTo>
                  <a:lnTo>
                    <a:pt x="396" y="124"/>
                  </a:lnTo>
                  <a:lnTo>
                    <a:pt x="402" y="119"/>
                  </a:lnTo>
                  <a:lnTo>
                    <a:pt x="407" y="114"/>
                  </a:lnTo>
                  <a:lnTo>
                    <a:pt x="411" y="108"/>
                  </a:lnTo>
                  <a:lnTo>
                    <a:pt x="414" y="104"/>
                  </a:lnTo>
                  <a:lnTo>
                    <a:pt x="416" y="99"/>
                  </a:lnTo>
                  <a:lnTo>
                    <a:pt x="417" y="95"/>
                  </a:lnTo>
                  <a:lnTo>
                    <a:pt x="417" y="91"/>
                  </a:lnTo>
                  <a:lnTo>
                    <a:pt x="417" y="87"/>
                  </a:lnTo>
                  <a:lnTo>
                    <a:pt x="417" y="83"/>
                  </a:lnTo>
                  <a:lnTo>
                    <a:pt x="415" y="74"/>
                  </a:lnTo>
                  <a:lnTo>
                    <a:pt x="411" y="65"/>
                  </a:lnTo>
                  <a:lnTo>
                    <a:pt x="406" y="58"/>
                  </a:lnTo>
                  <a:lnTo>
                    <a:pt x="396" y="43"/>
                  </a:lnTo>
                  <a:lnTo>
                    <a:pt x="391" y="36"/>
                  </a:lnTo>
                  <a:lnTo>
                    <a:pt x="387" y="30"/>
                  </a:lnTo>
                  <a:lnTo>
                    <a:pt x="384" y="24"/>
                  </a:lnTo>
                  <a:lnTo>
                    <a:pt x="383" y="21"/>
                  </a:lnTo>
                  <a:lnTo>
                    <a:pt x="383" y="18"/>
                  </a:lnTo>
                  <a:lnTo>
                    <a:pt x="383" y="16"/>
                  </a:lnTo>
                  <a:lnTo>
                    <a:pt x="384" y="13"/>
                  </a:lnTo>
                  <a:lnTo>
                    <a:pt x="385" y="11"/>
                  </a:lnTo>
                  <a:lnTo>
                    <a:pt x="387" y="8"/>
                  </a:lnTo>
                  <a:lnTo>
                    <a:pt x="389" y="6"/>
                  </a:lnTo>
                  <a:lnTo>
                    <a:pt x="393" y="4"/>
                  </a:lnTo>
                  <a:lnTo>
                    <a:pt x="397" y="2"/>
                  </a:lnTo>
                  <a:lnTo>
                    <a:pt x="402" y="0"/>
                  </a:lnTo>
                  <a:lnTo>
                    <a:pt x="676" y="0"/>
                  </a:lnTo>
                  <a:lnTo>
                    <a:pt x="676" y="524"/>
                  </a:lnTo>
                  <a:lnTo>
                    <a:pt x="400" y="524"/>
                  </a:lnTo>
                  <a:lnTo>
                    <a:pt x="394" y="526"/>
                  </a:lnTo>
                  <a:lnTo>
                    <a:pt x="389" y="529"/>
                  </a:lnTo>
                  <a:lnTo>
                    <a:pt x="386" y="532"/>
                  </a:lnTo>
                  <a:lnTo>
                    <a:pt x="385" y="534"/>
                  </a:lnTo>
                  <a:lnTo>
                    <a:pt x="384" y="535"/>
                  </a:lnTo>
                  <a:lnTo>
                    <a:pt x="383" y="539"/>
                  </a:lnTo>
                  <a:lnTo>
                    <a:pt x="383" y="542"/>
                  </a:lnTo>
                  <a:lnTo>
                    <a:pt x="384" y="546"/>
                  </a:lnTo>
                  <a:lnTo>
                    <a:pt x="385" y="550"/>
                  </a:lnTo>
                  <a:lnTo>
                    <a:pt x="387" y="554"/>
                  </a:lnTo>
                  <a:lnTo>
                    <a:pt x="389" y="558"/>
                  </a:lnTo>
                  <a:lnTo>
                    <a:pt x="395" y="565"/>
                  </a:lnTo>
                  <a:lnTo>
                    <a:pt x="401" y="573"/>
                  </a:lnTo>
                  <a:lnTo>
                    <a:pt x="406" y="581"/>
                  </a:lnTo>
                  <a:lnTo>
                    <a:pt x="410" y="588"/>
                  </a:lnTo>
                  <a:lnTo>
                    <a:pt x="414" y="596"/>
                  </a:lnTo>
                  <a:lnTo>
                    <a:pt x="416" y="602"/>
                  </a:lnTo>
                  <a:lnTo>
                    <a:pt x="417" y="609"/>
                  </a:lnTo>
                  <a:lnTo>
                    <a:pt x="417" y="615"/>
                  </a:lnTo>
                  <a:lnTo>
                    <a:pt x="416" y="621"/>
                  </a:lnTo>
                  <a:lnTo>
                    <a:pt x="414" y="626"/>
                  </a:lnTo>
                  <a:lnTo>
                    <a:pt x="412" y="631"/>
                  </a:lnTo>
                  <a:lnTo>
                    <a:pt x="409" y="634"/>
                  </a:lnTo>
                  <a:lnTo>
                    <a:pt x="407" y="637"/>
                  </a:lnTo>
                  <a:lnTo>
                    <a:pt x="402" y="643"/>
                  </a:lnTo>
                  <a:lnTo>
                    <a:pt x="396" y="647"/>
                  </a:lnTo>
                  <a:lnTo>
                    <a:pt x="390" y="651"/>
                  </a:lnTo>
                  <a:lnTo>
                    <a:pt x="383" y="655"/>
                  </a:lnTo>
                  <a:lnTo>
                    <a:pt x="376" y="658"/>
                  </a:lnTo>
                  <a:lnTo>
                    <a:pt x="372" y="659"/>
                  </a:lnTo>
                  <a:lnTo>
                    <a:pt x="368" y="660"/>
                  </a:lnTo>
                  <a:lnTo>
                    <a:pt x="359" y="662"/>
                  </a:lnTo>
                  <a:lnTo>
                    <a:pt x="350" y="663"/>
                  </a:lnTo>
                  <a:lnTo>
                    <a:pt x="341" y="664"/>
                  </a:lnTo>
                  <a:lnTo>
                    <a:pt x="332" y="663"/>
                  </a:lnTo>
                  <a:lnTo>
                    <a:pt x="323" y="663"/>
                  </a:lnTo>
                  <a:lnTo>
                    <a:pt x="315" y="661"/>
                  </a:lnTo>
                  <a:lnTo>
                    <a:pt x="307" y="659"/>
                  </a:lnTo>
                  <a:lnTo>
                    <a:pt x="302" y="658"/>
                  </a:lnTo>
                  <a:lnTo>
                    <a:pt x="298" y="656"/>
                  </a:lnTo>
                  <a:lnTo>
                    <a:pt x="295" y="654"/>
                  </a:lnTo>
                  <a:lnTo>
                    <a:pt x="291" y="653"/>
                  </a:lnTo>
                  <a:lnTo>
                    <a:pt x="287" y="650"/>
                  </a:lnTo>
                  <a:lnTo>
                    <a:pt x="284" y="648"/>
                  </a:lnTo>
                  <a:lnTo>
                    <a:pt x="280" y="646"/>
                  </a:lnTo>
                  <a:lnTo>
                    <a:pt x="277" y="643"/>
                  </a:lnTo>
                  <a:lnTo>
                    <a:pt x="274" y="640"/>
                  </a:lnTo>
                  <a:lnTo>
                    <a:pt x="272" y="637"/>
                  </a:lnTo>
                  <a:lnTo>
                    <a:pt x="269" y="634"/>
                  </a:lnTo>
                  <a:lnTo>
                    <a:pt x="267" y="630"/>
                  </a:lnTo>
                  <a:lnTo>
                    <a:pt x="264" y="626"/>
                  </a:lnTo>
                  <a:lnTo>
                    <a:pt x="262" y="622"/>
                  </a:lnTo>
                  <a:lnTo>
                    <a:pt x="261" y="618"/>
                  </a:lnTo>
                  <a:lnTo>
                    <a:pt x="260" y="614"/>
                  </a:lnTo>
                  <a:lnTo>
                    <a:pt x="260" y="607"/>
                  </a:lnTo>
                  <a:lnTo>
                    <a:pt x="261" y="603"/>
                  </a:lnTo>
                  <a:lnTo>
                    <a:pt x="261" y="599"/>
                  </a:lnTo>
                  <a:lnTo>
                    <a:pt x="263" y="594"/>
                  </a:lnTo>
                  <a:lnTo>
                    <a:pt x="265" y="589"/>
                  </a:lnTo>
                  <a:lnTo>
                    <a:pt x="267" y="585"/>
                  </a:lnTo>
                  <a:lnTo>
                    <a:pt x="269" y="580"/>
                  </a:lnTo>
                  <a:lnTo>
                    <a:pt x="274" y="572"/>
                  </a:lnTo>
                  <a:lnTo>
                    <a:pt x="280" y="565"/>
                  </a:lnTo>
                  <a:lnTo>
                    <a:pt x="283" y="561"/>
                  </a:lnTo>
                  <a:lnTo>
                    <a:pt x="285" y="557"/>
                  </a:lnTo>
                  <a:lnTo>
                    <a:pt x="288" y="553"/>
                  </a:lnTo>
                  <a:lnTo>
                    <a:pt x="290" y="549"/>
                  </a:lnTo>
                  <a:lnTo>
                    <a:pt x="291" y="545"/>
                  </a:lnTo>
                  <a:lnTo>
                    <a:pt x="292" y="542"/>
                  </a:lnTo>
                  <a:lnTo>
                    <a:pt x="292" y="538"/>
                  </a:lnTo>
                  <a:lnTo>
                    <a:pt x="291" y="535"/>
                  </a:lnTo>
                  <a:lnTo>
                    <a:pt x="289" y="532"/>
                  </a:lnTo>
                  <a:lnTo>
                    <a:pt x="286" y="529"/>
                  </a:lnTo>
                  <a:lnTo>
                    <a:pt x="281" y="526"/>
                  </a:lnTo>
                  <a:lnTo>
                    <a:pt x="275" y="524"/>
                  </a:lnTo>
                  <a:lnTo>
                    <a:pt x="0" y="524"/>
                  </a:lnTo>
                  <a:lnTo>
                    <a:pt x="0" y="328"/>
                  </a:lnTo>
                  <a:lnTo>
                    <a:pt x="2" y="320"/>
                  </a:lnTo>
                  <a:lnTo>
                    <a:pt x="5" y="315"/>
                  </a:lnTo>
                  <a:lnTo>
                    <a:pt x="8" y="311"/>
                  </a:lnTo>
                  <a:lnTo>
                    <a:pt x="10" y="309"/>
                  </a:lnTo>
                  <a:lnTo>
                    <a:pt x="12" y="308"/>
                  </a:lnTo>
                  <a:lnTo>
                    <a:pt x="15" y="306"/>
                  </a:lnTo>
                  <a:lnTo>
                    <a:pt x="19" y="306"/>
                  </a:lnTo>
                  <a:lnTo>
                    <a:pt x="23" y="306"/>
                  </a:lnTo>
                  <a:lnTo>
                    <a:pt x="27" y="308"/>
                  </a:lnTo>
                  <a:lnTo>
                    <a:pt x="35" y="313"/>
                  </a:lnTo>
                  <a:lnTo>
                    <a:pt x="44" y="319"/>
                  </a:lnTo>
                  <a:lnTo>
                    <a:pt x="58" y="329"/>
                  </a:lnTo>
                  <a:lnTo>
                    <a:pt x="66" y="335"/>
                  </a:lnTo>
                  <a:lnTo>
                    <a:pt x="73" y="338"/>
                  </a:lnTo>
                  <a:lnTo>
                    <a:pt x="79" y="340"/>
                  </a:lnTo>
                  <a:lnTo>
                    <a:pt x="82" y="341"/>
                  </a:lnTo>
                  <a:lnTo>
                    <a:pt x="85" y="341"/>
                  </a:lnTo>
                  <a:lnTo>
                    <a:pt x="92" y="341"/>
                  </a:lnTo>
                  <a:lnTo>
                    <a:pt x="98" y="340"/>
                  </a:lnTo>
                  <a:lnTo>
                    <a:pt x="103" y="338"/>
                  </a:lnTo>
                  <a:lnTo>
                    <a:pt x="108" y="336"/>
                  </a:lnTo>
                  <a:lnTo>
                    <a:pt x="112" y="334"/>
                  </a:lnTo>
                  <a:lnTo>
                    <a:pt x="115" y="331"/>
                  </a:lnTo>
                  <a:lnTo>
                    <a:pt x="119" y="327"/>
                  </a:lnTo>
                  <a:lnTo>
                    <a:pt x="122" y="323"/>
                  </a:lnTo>
                  <a:lnTo>
                    <a:pt x="125" y="319"/>
                  </a:lnTo>
                  <a:lnTo>
                    <a:pt x="128" y="315"/>
                  </a:lnTo>
                  <a:lnTo>
                    <a:pt x="131" y="310"/>
                  </a:lnTo>
                  <a:lnTo>
                    <a:pt x="133" y="305"/>
                  </a:lnTo>
                  <a:lnTo>
                    <a:pt x="135" y="300"/>
                  </a:lnTo>
                  <a:lnTo>
                    <a:pt x="137" y="295"/>
                  </a:lnTo>
                  <a:lnTo>
                    <a:pt x="139" y="284"/>
                  </a:lnTo>
                  <a:lnTo>
                    <a:pt x="140" y="278"/>
                  </a:lnTo>
                  <a:lnTo>
                    <a:pt x="141" y="272"/>
                  </a:lnTo>
                  <a:lnTo>
                    <a:pt x="141" y="260"/>
                  </a:lnTo>
                  <a:lnTo>
                    <a:pt x="141" y="248"/>
                  </a:lnTo>
                  <a:lnTo>
                    <a:pt x="139" y="237"/>
                  </a:lnTo>
                  <a:lnTo>
                    <a:pt x="135" y="225"/>
                  </a:lnTo>
                  <a:lnTo>
                    <a:pt x="133" y="220"/>
                  </a:lnTo>
                  <a:lnTo>
                    <a:pt x="131" y="215"/>
                  </a:lnTo>
                  <a:lnTo>
                    <a:pt x="128" y="210"/>
                  </a:lnTo>
                  <a:lnTo>
                    <a:pt x="125" y="205"/>
                  </a:lnTo>
                  <a:lnTo>
                    <a:pt x="121" y="201"/>
                  </a:lnTo>
                  <a:lnTo>
                    <a:pt x="117" y="196"/>
                  </a:lnTo>
                  <a:lnTo>
                    <a:pt x="113" y="192"/>
                  </a:lnTo>
                  <a:lnTo>
                    <a:pt x="108" y="189"/>
                  </a:lnTo>
                  <a:lnTo>
                    <a:pt x="102" y="186"/>
                  </a:lnTo>
                  <a:lnTo>
                    <a:pt x="98" y="184"/>
                  </a:lnTo>
                  <a:lnTo>
                    <a:pt x="93" y="183"/>
                  </a:lnTo>
                  <a:lnTo>
                    <a:pt x="89" y="182"/>
                  </a:lnTo>
                  <a:lnTo>
                    <a:pt x="84" y="182"/>
                  </a:lnTo>
                  <a:lnTo>
                    <a:pt x="80" y="183"/>
                  </a:lnTo>
                  <a:lnTo>
                    <a:pt x="76" y="183"/>
                  </a:lnTo>
                  <a:lnTo>
                    <a:pt x="72" y="185"/>
                  </a:lnTo>
                  <a:lnTo>
                    <a:pt x="64" y="188"/>
                  </a:lnTo>
                  <a:lnTo>
                    <a:pt x="56" y="192"/>
                  </a:lnTo>
                  <a:lnTo>
                    <a:pt x="49" y="197"/>
                  </a:lnTo>
                  <a:lnTo>
                    <a:pt x="42" y="203"/>
                  </a:lnTo>
                  <a:lnTo>
                    <a:pt x="36" y="208"/>
                  </a:lnTo>
                  <a:lnTo>
                    <a:pt x="29" y="211"/>
                  </a:lnTo>
                  <a:lnTo>
                    <a:pt x="24" y="214"/>
                  </a:lnTo>
                  <a:lnTo>
                    <a:pt x="21" y="215"/>
                  </a:lnTo>
                  <a:lnTo>
                    <a:pt x="18" y="215"/>
                  </a:lnTo>
                  <a:lnTo>
                    <a:pt x="15" y="215"/>
                  </a:lnTo>
                  <a:lnTo>
                    <a:pt x="13" y="214"/>
                  </a:lnTo>
                  <a:lnTo>
                    <a:pt x="11" y="213"/>
                  </a:lnTo>
                  <a:lnTo>
                    <a:pt x="8" y="210"/>
                  </a:lnTo>
                  <a:lnTo>
                    <a:pt x="6" y="208"/>
                  </a:lnTo>
                  <a:lnTo>
                    <a:pt x="4" y="204"/>
                  </a:lnTo>
                  <a:lnTo>
                    <a:pt x="2" y="199"/>
                  </a:lnTo>
                  <a:lnTo>
                    <a:pt x="0" y="193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8" name="Freeform 24"/>
            <p:cNvSpPr>
              <a:spLocks/>
            </p:cNvSpPr>
            <p:nvPr/>
          </p:nvSpPr>
          <p:spPr bwMode="auto">
            <a:xfrm>
              <a:off x="0" y="3426691"/>
              <a:ext cx="3060582" cy="1713996"/>
            </a:xfrm>
            <a:custGeom>
              <a:avLst/>
              <a:gdLst>
                <a:gd name="T0" fmla="*/ 395 w 676"/>
                <a:gd name="T1" fmla="*/ 517 h 523"/>
                <a:gd name="T2" fmla="*/ 388 w 676"/>
                <a:gd name="T3" fmla="*/ 508 h 523"/>
                <a:gd name="T4" fmla="*/ 395 w 676"/>
                <a:gd name="T5" fmla="*/ 488 h 523"/>
                <a:gd name="T6" fmla="*/ 419 w 676"/>
                <a:gd name="T7" fmla="*/ 450 h 523"/>
                <a:gd name="T8" fmla="*/ 422 w 676"/>
                <a:gd name="T9" fmla="*/ 431 h 523"/>
                <a:gd name="T10" fmla="*/ 417 w 676"/>
                <a:gd name="T11" fmla="*/ 416 h 523"/>
                <a:gd name="T12" fmla="*/ 405 w 676"/>
                <a:gd name="T13" fmla="*/ 401 h 523"/>
                <a:gd name="T14" fmla="*/ 382 w 676"/>
                <a:gd name="T15" fmla="*/ 389 h 523"/>
                <a:gd name="T16" fmla="*/ 354 w 676"/>
                <a:gd name="T17" fmla="*/ 382 h 523"/>
                <a:gd name="T18" fmla="*/ 306 w 676"/>
                <a:gd name="T19" fmla="*/ 388 h 523"/>
                <a:gd name="T20" fmla="*/ 286 w 676"/>
                <a:gd name="T21" fmla="*/ 399 h 523"/>
                <a:gd name="T22" fmla="*/ 271 w 676"/>
                <a:gd name="T23" fmla="*/ 416 h 523"/>
                <a:gd name="T24" fmla="*/ 264 w 676"/>
                <a:gd name="T25" fmla="*/ 434 h 523"/>
                <a:gd name="T26" fmla="*/ 267 w 676"/>
                <a:gd name="T27" fmla="*/ 450 h 523"/>
                <a:gd name="T28" fmla="*/ 284 w 676"/>
                <a:gd name="T29" fmla="*/ 481 h 523"/>
                <a:gd name="T30" fmla="*/ 296 w 676"/>
                <a:gd name="T31" fmla="*/ 502 h 523"/>
                <a:gd name="T32" fmla="*/ 294 w 676"/>
                <a:gd name="T33" fmla="*/ 512 h 523"/>
                <a:gd name="T34" fmla="*/ 283 w 676"/>
                <a:gd name="T35" fmla="*/ 521 h 523"/>
                <a:gd name="T36" fmla="*/ 273 w 676"/>
                <a:gd name="T37" fmla="*/ 0 h 523"/>
                <a:gd name="T38" fmla="*/ 287 w 676"/>
                <a:gd name="T39" fmla="*/ 8 h 523"/>
                <a:gd name="T40" fmla="*/ 291 w 676"/>
                <a:gd name="T41" fmla="*/ 18 h 523"/>
                <a:gd name="T42" fmla="*/ 283 w 676"/>
                <a:gd name="T43" fmla="*/ 35 h 523"/>
                <a:gd name="T44" fmla="*/ 264 w 676"/>
                <a:gd name="T45" fmla="*/ 63 h 523"/>
                <a:gd name="T46" fmla="*/ 259 w 676"/>
                <a:gd name="T47" fmla="*/ 84 h 523"/>
                <a:gd name="T48" fmla="*/ 261 w 676"/>
                <a:gd name="T49" fmla="*/ 97 h 523"/>
                <a:gd name="T50" fmla="*/ 271 w 676"/>
                <a:gd name="T51" fmla="*/ 114 h 523"/>
                <a:gd name="T52" fmla="*/ 295 w 676"/>
                <a:gd name="T53" fmla="*/ 131 h 523"/>
                <a:gd name="T54" fmla="*/ 326 w 676"/>
                <a:gd name="T55" fmla="*/ 139 h 523"/>
                <a:gd name="T56" fmla="*/ 368 w 676"/>
                <a:gd name="T57" fmla="*/ 136 h 523"/>
                <a:gd name="T58" fmla="*/ 392 w 676"/>
                <a:gd name="T59" fmla="*/ 125 h 523"/>
                <a:gd name="T60" fmla="*/ 407 w 676"/>
                <a:gd name="T61" fmla="*/ 112 h 523"/>
                <a:gd name="T62" fmla="*/ 416 w 676"/>
                <a:gd name="T63" fmla="*/ 95 h 523"/>
                <a:gd name="T64" fmla="*/ 416 w 676"/>
                <a:gd name="T65" fmla="*/ 78 h 523"/>
                <a:gd name="T66" fmla="*/ 396 w 676"/>
                <a:gd name="T67" fmla="*/ 43 h 523"/>
                <a:gd name="T68" fmla="*/ 382 w 676"/>
                <a:gd name="T69" fmla="*/ 18 h 523"/>
                <a:gd name="T70" fmla="*/ 386 w 676"/>
                <a:gd name="T71" fmla="*/ 8 h 523"/>
                <a:gd name="T72" fmla="*/ 401 w 676"/>
                <a:gd name="T73" fmla="*/ 0 h 523"/>
                <a:gd name="T74" fmla="*/ 670 w 676"/>
                <a:gd name="T75" fmla="*/ 207 h 523"/>
                <a:gd name="T76" fmla="*/ 658 w 676"/>
                <a:gd name="T77" fmla="*/ 214 h 523"/>
                <a:gd name="T78" fmla="*/ 640 w 676"/>
                <a:gd name="T79" fmla="*/ 206 h 523"/>
                <a:gd name="T80" fmla="*/ 612 w 676"/>
                <a:gd name="T81" fmla="*/ 186 h 523"/>
                <a:gd name="T82" fmla="*/ 592 w 676"/>
                <a:gd name="T83" fmla="*/ 181 h 523"/>
                <a:gd name="T84" fmla="*/ 574 w 676"/>
                <a:gd name="T85" fmla="*/ 185 h 523"/>
                <a:gd name="T86" fmla="*/ 558 w 676"/>
                <a:gd name="T87" fmla="*/ 196 h 523"/>
                <a:gd name="T88" fmla="*/ 542 w 676"/>
                <a:gd name="T89" fmla="*/ 222 h 523"/>
                <a:gd name="T90" fmla="*/ 536 w 676"/>
                <a:gd name="T91" fmla="*/ 253 h 523"/>
                <a:gd name="T92" fmla="*/ 539 w 676"/>
                <a:gd name="T93" fmla="*/ 290 h 523"/>
                <a:gd name="T94" fmla="*/ 550 w 676"/>
                <a:gd name="T95" fmla="*/ 314 h 523"/>
                <a:gd name="T96" fmla="*/ 564 w 676"/>
                <a:gd name="T97" fmla="*/ 330 h 523"/>
                <a:gd name="T98" fmla="*/ 582 w 676"/>
                <a:gd name="T99" fmla="*/ 339 h 523"/>
                <a:gd name="T100" fmla="*/ 602 w 676"/>
                <a:gd name="T101" fmla="*/ 337 h 523"/>
                <a:gd name="T102" fmla="*/ 639 w 676"/>
                <a:gd name="T103" fmla="*/ 313 h 523"/>
                <a:gd name="T104" fmla="*/ 660 w 676"/>
                <a:gd name="T105" fmla="*/ 304 h 523"/>
                <a:gd name="T106" fmla="*/ 670 w 676"/>
                <a:gd name="T107" fmla="*/ 310 h 523"/>
                <a:gd name="T108" fmla="*/ 676 w 676"/>
                <a:gd name="T109" fmla="*/ 522 h 5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76"/>
                <a:gd name="T166" fmla="*/ 0 h 523"/>
                <a:gd name="T167" fmla="*/ 676 w 676"/>
                <a:gd name="T168" fmla="*/ 523 h 5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76" h="523">
                  <a:moveTo>
                    <a:pt x="676" y="522"/>
                  </a:moveTo>
                  <a:lnTo>
                    <a:pt x="407" y="523"/>
                  </a:lnTo>
                  <a:lnTo>
                    <a:pt x="400" y="520"/>
                  </a:lnTo>
                  <a:lnTo>
                    <a:pt x="395" y="517"/>
                  </a:lnTo>
                  <a:lnTo>
                    <a:pt x="392" y="514"/>
                  </a:lnTo>
                  <a:lnTo>
                    <a:pt x="391" y="513"/>
                  </a:lnTo>
                  <a:lnTo>
                    <a:pt x="390" y="511"/>
                  </a:lnTo>
                  <a:lnTo>
                    <a:pt x="388" y="508"/>
                  </a:lnTo>
                  <a:lnTo>
                    <a:pt x="388" y="504"/>
                  </a:lnTo>
                  <a:lnTo>
                    <a:pt x="389" y="501"/>
                  </a:lnTo>
                  <a:lnTo>
                    <a:pt x="390" y="497"/>
                  </a:lnTo>
                  <a:lnTo>
                    <a:pt x="395" y="488"/>
                  </a:lnTo>
                  <a:lnTo>
                    <a:pt x="401" y="479"/>
                  </a:lnTo>
                  <a:lnTo>
                    <a:pt x="411" y="466"/>
                  </a:lnTo>
                  <a:lnTo>
                    <a:pt x="416" y="457"/>
                  </a:lnTo>
                  <a:lnTo>
                    <a:pt x="419" y="450"/>
                  </a:lnTo>
                  <a:lnTo>
                    <a:pt x="421" y="443"/>
                  </a:lnTo>
                  <a:lnTo>
                    <a:pt x="422" y="440"/>
                  </a:lnTo>
                  <a:lnTo>
                    <a:pt x="422" y="437"/>
                  </a:lnTo>
                  <a:lnTo>
                    <a:pt x="422" y="431"/>
                  </a:lnTo>
                  <a:lnTo>
                    <a:pt x="421" y="424"/>
                  </a:lnTo>
                  <a:lnTo>
                    <a:pt x="420" y="422"/>
                  </a:lnTo>
                  <a:lnTo>
                    <a:pt x="419" y="420"/>
                  </a:lnTo>
                  <a:lnTo>
                    <a:pt x="417" y="416"/>
                  </a:lnTo>
                  <a:lnTo>
                    <a:pt x="415" y="412"/>
                  </a:lnTo>
                  <a:lnTo>
                    <a:pt x="412" y="408"/>
                  </a:lnTo>
                  <a:lnTo>
                    <a:pt x="409" y="405"/>
                  </a:lnTo>
                  <a:lnTo>
                    <a:pt x="405" y="401"/>
                  </a:lnTo>
                  <a:lnTo>
                    <a:pt x="397" y="395"/>
                  </a:lnTo>
                  <a:lnTo>
                    <a:pt x="392" y="393"/>
                  </a:lnTo>
                  <a:lnTo>
                    <a:pt x="387" y="391"/>
                  </a:lnTo>
                  <a:lnTo>
                    <a:pt x="382" y="389"/>
                  </a:lnTo>
                  <a:lnTo>
                    <a:pt x="377" y="387"/>
                  </a:lnTo>
                  <a:lnTo>
                    <a:pt x="366" y="384"/>
                  </a:lnTo>
                  <a:lnTo>
                    <a:pt x="360" y="383"/>
                  </a:lnTo>
                  <a:lnTo>
                    <a:pt x="354" y="382"/>
                  </a:lnTo>
                  <a:lnTo>
                    <a:pt x="342" y="382"/>
                  </a:lnTo>
                  <a:lnTo>
                    <a:pt x="330" y="383"/>
                  </a:lnTo>
                  <a:lnTo>
                    <a:pt x="319" y="385"/>
                  </a:lnTo>
                  <a:lnTo>
                    <a:pt x="306" y="388"/>
                  </a:lnTo>
                  <a:lnTo>
                    <a:pt x="301" y="390"/>
                  </a:lnTo>
                  <a:lnTo>
                    <a:pt x="296" y="393"/>
                  </a:lnTo>
                  <a:lnTo>
                    <a:pt x="291" y="396"/>
                  </a:lnTo>
                  <a:lnTo>
                    <a:pt x="286" y="399"/>
                  </a:lnTo>
                  <a:lnTo>
                    <a:pt x="282" y="403"/>
                  </a:lnTo>
                  <a:lnTo>
                    <a:pt x="278" y="406"/>
                  </a:lnTo>
                  <a:lnTo>
                    <a:pt x="274" y="411"/>
                  </a:lnTo>
                  <a:lnTo>
                    <a:pt x="271" y="416"/>
                  </a:lnTo>
                  <a:lnTo>
                    <a:pt x="268" y="420"/>
                  </a:lnTo>
                  <a:lnTo>
                    <a:pt x="266" y="425"/>
                  </a:lnTo>
                  <a:lnTo>
                    <a:pt x="265" y="429"/>
                  </a:lnTo>
                  <a:lnTo>
                    <a:pt x="264" y="434"/>
                  </a:lnTo>
                  <a:lnTo>
                    <a:pt x="264" y="438"/>
                  </a:lnTo>
                  <a:lnTo>
                    <a:pt x="265" y="442"/>
                  </a:lnTo>
                  <a:lnTo>
                    <a:pt x="265" y="446"/>
                  </a:lnTo>
                  <a:lnTo>
                    <a:pt x="267" y="450"/>
                  </a:lnTo>
                  <a:lnTo>
                    <a:pt x="270" y="458"/>
                  </a:lnTo>
                  <a:lnTo>
                    <a:pt x="274" y="467"/>
                  </a:lnTo>
                  <a:lnTo>
                    <a:pt x="279" y="474"/>
                  </a:lnTo>
                  <a:lnTo>
                    <a:pt x="284" y="481"/>
                  </a:lnTo>
                  <a:lnTo>
                    <a:pt x="288" y="487"/>
                  </a:lnTo>
                  <a:lnTo>
                    <a:pt x="292" y="493"/>
                  </a:lnTo>
                  <a:lnTo>
                    <a:pt x="295" y="499"/>
                  </a:lnTo>
                  <a:lnTo>
                    <a:pt x="296" y="502"/>
                  </a:lnTo>
                  <a:lnTo>
                    <a:pt x="296" y="505"/>
                  </a:lnTo>
                  <a:lnTo>
                    <a:pt x="296" y="507"/>
                  </a:lnTo>
                  <a:lnTo>
                    <a:pt x="295" y="510"/>
                  </a:lnTo>
                  <a:lnTo>
                    <a:pt x="294" y="512"/>
                  </a:lnTo>
                  <a:lnTo>
                    <a:pt x="292" y="514"/>
                  </a:lnTo>
                  <a:lnTo>
                    <a:pt x="290" y="517"/>
                  </a:lnTo>
                  <a:lnTo>
                    <a:pt x="287" y="519"/>
                  </a:lnTo>
                  <a:lnTo>
                    <a:pt x="283" y="521"/>
                  </a:lnTo>
                  <a:lnTo>
                    <a:pt x="278" y="523"/>
                  </a:lnTo>
                  <a:lnTo>
                    <a:pt x="0" y="523"/>
                  </a:lnTo>
                  <a:lnTo>
                    <a:pt x="0" y="0"/>
                  </a:lnTo>
                  <a:lnTo>
                    <a:pt x="273" y="0"/>
                  </a:lnTo>
                  <a:lnTo>
                    <a:pt x="278" y="2"/>
                  </a:lnTo>
                  <a:lnTo>
                    <a:pt x="282" y="4"/>
                  </a:lnTo>
                  <a:lnTo>
                    <a:pt x="285" y="6"/>
                  </a:lnTo>
                  <a:lnTo>
                    <a:pt x="287" y="8"/>
                  </a:lnTo>
                  <a:lnTo>
                    <a:pt x="289" y="10"/>
                  </a:lnTo>
                  <a:lnTo>
                    <a:pt x="290" y="13"/>
                  </a:lnTo>
                  <a:lnTo>
                    <a:pt x="291" y="15"/>
                  </a:lnTo>
                  <a:lnTo>
                    <a:pt x="291" y="18"/>
                  </a:lnTo>
                  <a:lnTo>
                    <a:pt x="290" y="21"/>
                  </a:lnTo>
                  <a:lnTo>
                    <a:pt x="289" y="23"/>
                  </a:lnTo>
                  <a:lnTo>
                    <a:pt x="287" y="29"/>
                  </a:lnTo>
                  <a:lnTo>
                    <a:pt x="283" y="35"/>
                  </a:lnTo>
                  <a:lnTo>
                    <a:pt x="278" y="42"/>
                  </a:lnTo>
                  <a:lnTo>
                    <a:pt x="273" y="49"/>
                  </a:lnTo>
                  <a:lnTo>
                    <a:pt x="269" y="56"/>
                  </a:lnTo>
                  <a:lnTo>
                    <a:pt x="264" y="63"/>
                  </a:lnTo>
                  <a:lnTo>
                    <a:pt x="261" y="72"/>
                  </a:lnTo>
                  <a:lnTo>
                    <a:pt x="260" y="76"/>
                  </a:lnTo>
                  <a:lnTo>
                    <a:pt x="259" y="80"/>
                  </a:lnTo>
                  <a:lnTo>
                    <a:pt x="259" y="84"/>
                  </a:lnTo>
                  <a:lnTo>
                    <a:pt x="259" y="89"/>
                  </a:lnTo>
                  <a:lnTo>
                    <a:pt x="259" y="91"/>
                  </a:lnTo>
                  <a:lnTo>
                    <a:pt x="260" y="93"/>
                  </a:lnTo>
                  <a:lnTo>
                    <a:pt x="261" y="97"/>
                  </a:lnTo>
                  <a:lnTo>
                    <a:pt x="263" y="102"/>
                  </a:lnTo>
                  <a:lnTo>
                    <a:pt x="265" y="107"/>
                  </a:lnTo>
                  <a:lnTo>
                    <a:pt x="268" y="110"/>
                  </a:lnTo>
                  <a:lnTo>
                    <a:pt x="271" y="114"/>
                  </a:lnTo>
                  <a:lnTo>
                    <a:pt x="275" y="117"/>
                  </a:lnTo>
                  <a:lnTo>
                    <a:pt x="278" y="121"/>
                  </a:lnTo>
                  <a:lnTo>
                    <a:pt x="286" y="126"/>
                  </a:lnTo>
                  <a:lnTo>
                    <a:pt x="295" y="131"/>
                  </a:lnTo>
                  <a:lnTo>
                    <a:pt x="300" y="133"/>
                  </a:lnTo>
                  <a:lnTo>
                    <a:pt x="304" y="135"/>
                  </a:lnTo>
                  <a:lnTo>
                    <a:pt x="315" y="138"/>
                  </a:lnTo>
                  <a:lnTo>
                    <a:pt x="326" y="139"/>
                  </a:lnTo>
                  <a:lnTo>
                    <a:pt x="337" y="140"/>
                  </a:lnTo>
                  <a:lnTo>
                    <a:pt x="347" y="140"/>
                  </a:lnTo>
                  <a:lnTo>
                    <a:pt x="358" y="139"/>
                  </a:lnTo>
                  <a:lnTo>
                    <a:pt x="368" y="136"/>
                  </a:lnTo>
                  <a:lnTo>
                    <a:pt x="378" y="133"/>
                  </a:lnTo>
                  <a:lnTo>
                    <a:pt x="383" y="131"/>
                  </a:lnTo>
                  <a:lnTo>
                    <a:pt x="388" y="128"/>
                  </a:lnTo>
                  <a:lnTo>
                    <a:pt x="392" y="125"/>
                  </a:lnTo>
                  <a:lnTo>
                    <a:pt x="396" y="122"/>
                  </a:lnTo>
                  <a:lnTo>
                    <a:pt x="400" y="119"/>
                  </a:lnTo>
                  <a:lnTo>
                    <a:pt x="404" y="116"/>
                  </a:lnTo>
                  <a:lnTo>
                    <a:pt x="407" y="112"/>
                  </a:lnTo>
                  <a:lnTo>
                    <a:pt x="410" y="108"/>
                  </a:lnTo>
                  <a:lnTo>
                    <a:pt x="413" y="103"/>
                  </a:lnTo>
                  <a:lnTo>
                    <a:pt x="415" y="99"/>
                  </a:lnTo>
                  <a:lnTo>
                    <a:pt x="416" y="95"/>
                  </a:lnTo>
                  <a:lnTo>
                    <a:pt x="417" y="91"/>
                  </a:lnTo>
                  <a:lnTo>
                    <a:pt x="417" y="86"/>
                  </a:lnTo>
                  <a:lnTo>
                    <a:pt x="416" y="82"/>
                  </a:lnTo>
                  <a:lnTo>
                    <a:pt x="416" y="78"/>
                  </a:lnTo>
                  <a:lnTo>
                    <a:pt x="414" y="74"/>
                  </a:lnTo>
                  <a:lnTo>
                    <a:pt x="411" y="65"/>
                  </a:lnTo>
                  <a:lnTo>
                    <a:pt x="406" y="58"/>
                  </a:lnTo>
                  <a:lnTo>
                    <a:pt x="396" y="43"/>
                  </a:lnTo>
                  <a:lnTo>
                    <a:pt x="391" y="36"/>
                  </a:lnTo>
                  <a:lnTo>
                    <a:pt x="387" y="30"/>
                  </a:lnTo>
                  <a:lnTo>
                    <a:pt x="384" y="24"/>
                  </a:lnTo>
                  <a:lnTo>
                    <a:pt x="382" y="18"/>
                  </a:lnTo>
                  <a:lnTo>
                    <a:pt x="382" y="15"/>
                  </a:lnTo>
                  <a:lnTo>
                    <a:pt x="383" y="13"/>
                  </a:lnTo>
                  <a:lnTo>
                    <a:pt x="384" y="10"/>
                  </a:lnTo>
                  <a:lnTo>
                    <a:pt x="386" y="8"/>
                  </a:lnTo>
                  <a:lnTo>
                    <a:pt x="388" y="6"/>
                  </a:lnTo>
                  <a:lnTo>
                    <a:pt x="391" y="4"/>
                  </a:lnTo>
                  <a:lnTo>
                    <a:pt x="396" y="1"/>
                  </a:lnTo>
                  <a:lnTo>
                    <a:pt x="401" y="0"/>
                  </a:lnTo>
                  <a:lnTo>
                    <a:pt x="676" y="0"/>
                  </a:lnTo>
                  <a:lnTo>
                    <a:pt x="676" y="194"/>
                  </a:lnTo>
                  <a:lnTo>
                    <a:pt x="672" y="204"/>
                  </a:lnTo>
                  <a:lnTo>
                    <a:pt x="670" y="207"/>
                  </a:lnTo>
                  <a:lnTo>
                    <a:pt x="668" y="210"/>
                  </a:lnTo>
                  <a:lnTo>
                    <a:pt x="665" y="212"/>
                  </a:lnTo>
                  <a:lnTo>
                    <a:pt x="663" y="213"/>
                  </a:lnTo>
                  <a:lnTo>
                    <a:pt x="658" y="214"/>
                  </a:lnTo>
                  <a:lnTo>
                    <a:pt x="655" y="213"/>
                  </a:lnTo>
                  <a:lnTo>
                    <a:pt x="652" y="212"/>
                  </a:lnTo>
                  <a:lnTo>
                    <a:pt x="647" y="210"/>
                  </a:lnTo>
                  <a:lnTo>
                    <a:pt x="640" y="206"/>
                  </a:lnTo>
                  <a:lnTo>
                    <a:pt x="634" y="201"/>
                  </a:lnTo>
                  <a:lnTo>
                    <a:pt x="627" y="195"/>
                  </a:lnTo>
                  <a:lnTo>
                    <a:pt x="620" y="191"/>
                  </a:lnTo>
                  <a:lnTo>
                    <a:pt x="612" y="186"/>
                  </a:lnTo>
                  <a:lnTo>
                    <a:pt x="605" y="183"/>
                  </a:lnTo>
                  <a:lnTo>
                    <a:pt x="600" y="182"/>
                  </a:lnTo>
                  <a:lnTo>
                    <a:pt x="596" y="181"/>
                  </a:lnTo>
                  <a:lnTo>
                    <a:pt x="592" y="181"/>
                  </a:lnTo>
                  <a:lnTo>
                    <a:pt x="588" y="181"/>
                  </a:lnTo>
                  <a:lnTo>
                    <a:pt x="583" y="182"/>
                  </a:lnTo>
                  <a:lnTo>
                    <a:pt x="579" y="183"/>
                  </a:lnTo>
                  <a:lnTo>
                    <a:pt x="574" y="185"/>
                  </a:lnTo>
                  <a:lnTo>
                    <a:pt x="570" y="187"/>
                  </a:lnTo>
                  <a:lnTo>
                    <a:pt x="565" y="190"/>
                  </a:lnTo>
                  <a:lnTo>
                    <a:pt x="561" y="193"/>
                  </a:lnTo>
                  <a:lnTo>
                    <a:pt x="558" y="196"/>
                  </a:lnTo>
                  <a:lnTo>
                    <a:pt x="555" y="201"/>
                  </a:lnTo>
                  <a:lnTo>
                    <a:pt x="549" y="209"/>
                  </a:lnTo>
                  <a:lnTo>
                    <a:pt x="544" y="218"/>
                  </a:lnTo>
                  <a:lnTo>
                    <a:pt x="542" y="222"/>
                  </a:lnTo>
                  <a:lnTo>
                    <a:pt x="541" y="227"/>
                  </a:lnTo>
                  <a:lnTo>
                    <a:pt x="538" y="237"/>
                  </a:lnTo>
                  <a:lnTo>
                    <a:pt x="536" y="248"/>
                  </a:lnTo>
                  <a:lnTo>
                    <a:pt x="536" y="253"/>
                  </a:lnTo>
                  <a:lnTo>
                    <a:pt x="535" y="258"/>
                  </a:lnTo>
                  <a:lnTo>
                    <a:pt x="536" y="269"/>
                  </a:lnTo>
                  <a:lnTo>
                    <a:pt x="537" y="280"/>
                  </a:lnTo>
                  <a:lnTo>
                    <a:pt x="539" y="290"/>
                  </a:lnTo>
                  <a:lnTo>
                    <a:pt x="543" y="300"/>
                  </a:lnTo>
                  <a:lnTo>
                    <a:pt x="545" y="305"/>
                  </a:lnTo>
                  <a:lnTo>
                    <a:pt x="547" y="310"/>
                  </a:lnTo>
                  <a:lnTo>
                    <a:pt x="550" y="314"/>
                  </a:lnTo>
                  <a:lnTo>
                    <a:pt x="553" y="318"/>
                  </a:lnTo>
                  <a:lnTo>
                    <a:pt x="556" y="322"/>
                  </a:lnTo>
                  <a:lnTo>
                    <a:pt x="560" y="326"/>
                  </a:lnTo>
                  <a:lnTo>
                    <a:pt x="564" y="330"/>
                  </a:lnTo>
                  <a:lnTo>
                    <a:pt x="569" y="333"/>
                  </a:lnTo>
                  <a:lnTo>
                    <a:pt x="573" y="336"/>
                  </a:lnTo>
                  <a:lnTo>
                    <a:pt x="577" y="338"/>
                  </a:lnTo>
                  <a:lnTo>
                    <a:pt x="582" y="339"/>
                  </a:lnTo>
                  <a:lnTo>
                    <a:pt x="586" y="340"/>
                  </a:lnTo>
                  <a:lnTo>
                    <a:pt x="590" y="340"/>
                  </a:lnTo>
                  <a:lnTo>
                    <a:pt x="594" y="339"/>
                  </a:lnTo>
                  <a:lnTo>
                    <a:pt x="602" y="337"/>
                  </a:lnTo>
                  <a:lnTo>
                    <a:pt x="610" y="333"/>
                  </a:lnTo>
                  <a:lnTo>
                    <a:pt x="618" y="328"/>
                  </a:lnTo>
                  <a:lnTo>
                    <a:pt x="633" y="317"/>
                  </a:lnTo>
                  <a:lnTo>
                    <a:pt x="639" y="313"/>
                  </a:lnTo>
                  <a:lnTo>
                    <a:pt x="646" y="308"/>
                  </a:lnTo>
                  <a:lnTo>
                    <a:pt x="652" y="305"/>
                  </a:lnTo>
                  <a:lnTo>
                    <a:pt x="658" y="304"/>
                  </a:lnTo>
                  <a:lnTo>
                    <a:pt x="660" y="304"/>
                  </a:lnTo>
                  <a:lnTo>
                    <a:pt x="663" y="305"/>
                  </a:lnTo>
                  <a:lnTo>
                    <a:pt x="665" y="306"/>
                  </a:lnTo>
                  <a:lnTo>
                    <a:pt x="668" y="308"/>
                  </a:lnTo>
                  <a:lnTo>
                    <a:pt x="670" y="310"/>
                  </a:lnTo>
                  <a:lnTo>
                    <a:pt x="672" y="314"/>
                  </a:lnTo>
                  <a:lnTo>
                    <a:pt x="674" y="318"/>
                  </a:lnTo>
                  <a:lnTo>
                    <a:pt x="676" y="323"/>
                  </a:lnTo>
                  <a:lnTo>
                    <a:pt x="676" y="522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9" name="Freeform 25"/>
            <p:cNvSpPr>
              <a:spLocks/>
            </p:cNvSpPr>
            <p:nvPr/>
          </p:nvSpPr>
          <p:spPr bwMode="auto">
            <a:xfrm>
              <a:off x="2400741" y="2950761"/>
              <a:ext cx="4322115" cy="2178204"/>
            </a:xfrm>
            <a:custGeom>
              <a:avLst/>
              <a:gdLst>
                <a:gd name="T0" fmla="*/ 529 w 955"/>
                <a:gd name="T1" fmla="*/ 659 h 665"/>
                <a:gd name="T2" fmla="*/ 523 w 955"/>
                <a:gd name="T3" fmla="*/ 643 h 665"/>
                <a:gd name="T4" fmla="*/ 551 w 955"/>
                <a:gd name="T5" fmla="*/ 600 h 665"/>
                <a:gd name="T6" fmla="*/ 558 w 955"/>
                <a:gd name="T7" fmla="*/ 573 h 665"/>
                <a:gd name="T8" fmla="*/ 551 w 955"/>
                <a:gd name="T9" fmla="*/ 554 h 665"/>
                <a:gd name="T10" fmla="*/ 527 w 955"/>
                <a:gd name="T11" fmla="*/ 536 h 665"/>
                <a:gd name="T12" fmla="*/ 495 w 955"/>
                <a:gd name="T13" fmla="*/ 526 h 665"/>
                <a:gd name="T14" fmla="*/ 442 w 955"/>
                <a:gd name="T15" fmla="*/ 531 h 665"/>
                <a:gd name="T16" fmla="*/ 417 w 955"/>
                <a:gd name="T17" fmla="*/ 545 h 665"/>
                <a:gd name="T18" fmla="*/ 401 w 955"/>
                <a:gd name="T19" fmla="*/ 567 h 665"/>
                <a:gd name="T20" fmla="*/ 400 w 955"/>
                <a:gd name="T21" fmla="*/ 589 h 665"/>
                <a:gd name="T22" fmla="*/ 419 w 955"/>
                <a:gd name="T23" fmla="*/ 623 h 665"/>
                <a:gd name="T24" fmla="*/ 432 w 955"/>
                <a:gd name="T25" fmla="*/ 649 h 665"/>
                <a:gd name="T26" fmla="*/ 423 w 955"/>
                <a:gd name="T27" fmla="*/ 661 h 665"/>
                <a:gd name="T28" fmla="*/ 138 w 955"/>
                <a:gd name="T29" fmla="*/ 458 h 665"/>
                <a:gd name="T30" fmla="*/ 126 w 955"/>
                <a:gd name="T31" fmla="*/ 447 h 665"/>
                <a:gd name="T32" fmla="*/ 105 w 955"/>
                <a:gd name="T33" fmla="*/ 455 h 665"/>
                <a:gd name="T34" fmla="*/ 68 w 955"/>
                <a:gd name="T35" fmla="*/ 480 h 665"/>
                <a:gd name="T36" fmla="*/ 42 w 955"/>
                <a:gd name="T37" fmla="*/ 481 h 665"/>
                <a:gd name="T38" fmla="*/ 18 w 955"/>
                <a:gd name="T39" fmla="*/ 461 h 665"/>
                <a:gd name="T40" fmla="*/ 3 w 955"/>
                <a:gd name="T41" fmla="*/ 428 h 665"/>
                <a:gd name="T42" fmla="*/ 3 w 955"/>
                <a:gd name="T43" fmla="*/ 380 h 665"/>
                <a:gd name="T44" fmla="*/ 17 w 955"/>
                <a:gd name="T45" fmla="*/ 347 h 665"/>
                <a:gd name="T46" fmla="*/ 39 w 955"/>
                <a:gd name="T47" fmla="*/ 327 h 665"/>
                <a:gd name="T48" fmla="*/ 61 w 955"/>
                <a:gd name="T49" fmla="*/ 324 h 665"/>
                <a:gd name="T50" fmla="*/ 99 w 955"/>
                <a:gd name="T51" fmla="*/ 344 h 665"/>
                <a:gd name="T52" fmla="*/ 123 w 955"/>
                <a:gd name="T53" fmla="*/ 356 h 665"/>
                <a:gd name="T54" fmla="*/ 136 w 955"/>
                <a:gd name="T55" fmla="*/ 349 h 665"/>
                <a:gd name="T56" fmla="*/ 412 w 955"/>
                <a:gd name="T57" fmla="*/ 141 h 665"/>
                <a:gd name="T58" fmla="*/ 429 w 955"/>
                <a:gd name="T59" fmla="*/ 130 h 665"/>
                <a:gd name="T60" fmla="*/ 427 w 955"/>
                <a:gd name="T61" fmla="*/ 112 h 665"/>
                <a:gd name="T62" fmla="*/ 404 w 955"/>
                <a:gd name="T63" fmla="*/ 76 h 665"/>
                <a:gd name="T64" fmla="*/ 398 w 955"/>
                <a:gd name="T65" fmla="*/ 52 h 665"/>
                <a:gd name="T66" fmla="*/ 405 w 955"/>
                <a:gd name="T67" fmla="*/ 34 h 665"/>
                <a:gd name="T68" fmla="*/ 426 w 955"/>
                <a:gd name="T69" fmla="*/ 14 h 665"/>
                <a:gd name="T70" fmla="*/ 465 w 955"/>
                <a:gd name="T71" fmla="*/ 1 h 665"/>
                <a:gd name="T72" fmla="*/ 518 w 955"/>
                <a:gd name="T73" fmla="*/ 8 h 665"/>
                <a:gd name="T74" fmla="*/ 541 w 955"/>
                <a:gd name="T75" fmla="*/ 21 h 665"/>
                <a:gd name="T76" fmla="*/ 555 w 955"/>
                <a:gd name="T77" fmla="*/ 42 h 665"/>
                <a:gd name="T78" fmla="*/ 555 w 955"/>
                <a:gd name="T79" fmla="*/ 66 h 665"/>
                <a:gd name="T80" fmla="*/ 526 w 955"/>
                <a:gd name="T81" fmla="*/ 111 h 665"/>
                <a:gd name="T82" fmla="*/ 523 w 955"/>
                <a:gd name="T83" fmla="*/ 130 h 665"/>
                <a:gd name="T84" fmla="*/ 541 w 955"/>
                <a:gd name="T85" fmla="*/ 141 h 665"/>
                <a:gd name="T86" fmla="*/ 820 w 955"/>
                <a:gd name="T87" fmla="*/ 349 h 665"/>
                <a:gd name="T88" fmla="*/ 832 w 955"/>
                <a:gd name="T89" fmla="*/ 356 h 665"/>
                <a:gd name="T90" fmla="*/ 856 w 955"/>
                <a:gd name="T91" fmla="*/ 344 h 665"/>
                <a:gd name="T92" fmla="*/ 890 w 955"/>
                <a:gd name="T93" fmla="*/ 325 h 665"/>
                <a:gd name="T94" fmla="*/ 911 w 955"/>
                <a:gd name="T95" fmla="*/ 325 h 665"/>
                <a:gd name="T96" fmla="*/ 932 w 955"/>
                <a:gd name="T97" fmla="*/ 339 h 665"/>
                <a:gd name="T98" fmla="*/ 950 w 955"/>
                <a:gd name="T99" fmla="*/ 370 h 665"/>
                <a:gd name="T100" fmla="*/ 955 w 955"/>
                <a:gd name="T101" fmla="*/ 412 h 665"/>
                <a:gd name="T102" fmla="*/ 943 w 955"/>
                <a:gd name="T103" fmla="*/ 452 h 665"/>
                <a:gd name="T104" fmla="*/ 927 w 955"/>
                <a:gd name="T105" fmla="*/ 473 h 665"/>
                <a:gd name="T106" fmla="*/ 904 w 955"/>
                <a:gd name="T107" fmla="*/ 482 h 665"/>
                <a:gd name="T108" fmla="*/ 872 w 955"/>
                <a:gd name="T109" fmla="*/ 470 h 665"/>
                <a:gd name="T110" fmla="*/ 835 w 955"/>
                <a:gd name="T111" fmla="*/ 447 h 665"/>
                <a:gd name="T112" fmla="*/ 822 w 955"/>
                <a:gd name="T113" fmla="*/ 451 h 665"/>
                <a:gd name="T114" fmla="*/ 814 w 955"/>
                <a:gd name="T115" fmla="*/ 665 h 6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55"/>
                <a:gd name="T175" fmla="*/ 0 h 665"/>
                <a:gd name="T176" fmla="*/ 955 w 955"/>
                <a:gd name="T177" fmla="*/ 665 h 6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55" h="665">
                  <a:moveTo>
                    <a:pt x="814" y="665"/>
                  </a:moveTo>
                  <a:lnTo>
                    <a:pt x="541" y="665"/>
                  </a:lnTo>
                  <a:lnTo>
                    <a:pt x="537" y="664"/>
                  </a:lnTo>
                  <a:lnTo>
                    <a:pt x="534" y="662"/>
                  </a:lnTo>
                  <a:lnTo>
                    <a:pt x="529" y="659"/>
                  </a:lnTo>
                  <a:lnTo>
                    <a:pt x="526" y="657"/>
                  </a:lnTo>
                  <a:lnTo>
                    <a:pt x="524" y="653"/>
                  </a:lnTo>
                  <a:lnTo>
                    <a:pt x="523" y="650"/>
                  </a:lnTo>
                  <a:lnTo>
                    <a:pt x="523" y="647"/>
                  </a:lnTo>
                  <a:lnTo>
                    <a:pt x="523" y="643"/>
                  </a:lnTo>
                  <a:lnTo>
                    <a:pt x="524" y="639"/>
                  </a:lnTo>
                  <a:lnTo>
                    <a:pt x="529" y="631"/>
                  </a:lnTo>
                  <a:lnTo>
                    <a:pt x="536" y="622"/>
                  </a:lnTo>
                  <a:lnTo>
                    <a:pt x="547" y="608"/>
                  </a:lnTo>
                  <a:lnTo>
                    <a:pt x="551" y="600"/>
                  </a:lnTo>
                  <a:lnTo>
                    <a:pt x="554" y="592"/>
                  </a:lnTo>
                  <a:lnTo>
                    <a:pt x="557" y="586"/>
                  </a:lnTo>
                  <a:lnTo>
                    <a:pt x="557" y="583"/>
                  </a:lnTo>
                  <a:lnTo>
                    <a:pt x="558" y="580"/>
                  </a:lnTo>
                  <a:lnTo>
                    <a:pt x="558" y="573"/>
                  </a:lnTo>
                  <a:lnTo>
                    <a:pt x="556" y="567"/>
                  </a:lnTo>
                  <a:lnTo>
                    <a:pt x="556" y="565"/>
                  </a:lnTo>
                  <a:lnTo>
                    <a:pt x="555" y="563"/>
                  </a:lnTo>
                  <a:lnTo>
                    <a:pt x="553" y="558"/>
                  </a:lnTo>
                  <a:lnTo>
                    <a:pt x="551" y="554"/>
                  </a:lnTo>
                  <a:lnTo>
                    <a:pt x="548" y="551"/>
                  </a:lnTo>
                  <a:lnTo>
                    <a:pt x="544" y="547"/>
                  </a:lnTo>
                  <a:lnTo>
                    <a:pt x="541" y="544"/>
                  </a:lnTo>
                  <a:lnTo>
                    <a:pt x="531" y="538"/>
                  </a:lnTo>
                  <a:lnTo>
                    <a:pt x="527" y="536"/>
                  </a:lnTo>
                  <a:lnTo>
                    <a:pt x="522" y="533"/>
                  </a:lnTo>
                  <a:lnTo>
                    <a:pt x="517" y="531"/>
                  </a:lnTo>
                  <a:lnTo>
                    <a:pt x="512" y="529"/>
                  </a:lnTo>
                  <a:lnTo>
                    <a:pt x="500" y="527"/>
                  </a:lnTo>
                  <a:lnTo>
                    <a:pt x="495" y="526"/>
                  </a:lnTo>
                  <a:lnTo>
                    <a:pt x="489" y="525"/>
                  </a:lnTo>
                  <a:lnTo>
                    <a:pt x="477" y="525"/>
                  </a:lnTo>
                  <a:lnTo>
                    <a:pt x="465" y="525"/>
                  </a:lnTo>
                  <a:lnTo>
                    <a:pt x="453" y="527"/>
                  </a:lnTo>
                  <a:lnTo>
                    <a:pt x="442" y="531"/>
                  </a:lnTo>
                  <a:lnTo>
                    <a:pt x="437" y="533"/>
                  </a:lnTo>
                  <a:lnTo>
                    <a:pt x="431" y="536"/>
                  </a:lnTo>
                  <a:lnTo>
                    <a:pt x="426" y="538"/>
                  </a:lnTo>
                  <a:lnTo>
                    <a:pt x="422" y="542"/>
                  </a:lnTo>
                  <a:lnTo>
                    <a:pt x="417" y="545"/>
                  </a:lnTo>
                  <a:lnTo>
                    <a:pt x="412" y="549"/>
                  </a:lnTo>
                  <a:lnTo>
                    <a:pt x="409" y="553"/>
                  </a:lnTo>
                  <a:lnTo>
                    <a:pt x="405" y="558"/>
                  </a:lnTo>
                  <a:lnTo>
                    <a:pt x="403" y="563"/>
                  </a:lnTo>
                  <a:lnTo>
                    <a:pt x="401" y="567"/>
                  </a:lnTo>
                  <a:lnTo>
                    <a:pt x="400" y="572"/>
                  </a:lnTo>
                  <a:lnTo>
                    <a:pt x="399" y="576"/>
                  </a:lnTo>
                  <a:lnTo>
                    <a:pt x="399" y="580"/>
                  </a:lnTo>
                  <a:lnTo>
                    <a:pt x="399" y="584"/>
                  </a:lnTo>
                  <a:lnTo>
                    <a:pt x="400" y="589"/>
                  </a:lnTo>
                  <a:lnTo>
                    <a:pt x="401" y="593"/>
                  </a:lnTo>
                  <a:lnTo>
                    <a:pt x="402" y="596"/>
                  </a:lnTo>
                  <a:lnTo>
                    <a:pt x="404" y="600"/>
                  </a:lnTo>
                  <a:lnTo>
                    <a:pt x="408" y="609"/>
                  </a:lnTo>
                  <a:lnTo>
                    <a:pt x="419" y="623"/>
                  </a:lnTo>
                  <a:lnTo>
                    <a:pt x="423" y="629"/>
                  </a:lnTo>
                  <a:lnTo>
                    <a:pt x="427" y="635"/>
                  </a:lnTo>
                  <a:lnTo>
                    <a:pt x="430" y="641"/>
                  </a:lnTo>
                  <a:lnTo>
                    <a:pt x="432" y="647"/>
                  </a:lnTo>
                  <a:lnTo>
                    <a:pt x="432" y="649"/>
                  </a:lnTo>
                  <a:lnTo>
                    <a:pt x="431" y="652"/>
                  </a:lnTo>
                  <a:lnTo>
                    <a:pt x="430" y="654"/>
                  </a:lnTo>
                  <a:lnTo>
                    <a:pt x="429" y="656"/>
                  </a:lnTo>
                  <a:lnTo>
                    <a:pt x="426" y="659"/>
                  </a:lnTo>
                  <a:lnTo>
                    <a:pt x="423" y="661"/>
                  </a:lnTo>
                  <a:lnTo>
                    <a:pt x="420" y="663"/>
                  </a:lnTo>
                  <a:lnTo>
                    <a:pt x="415" y="665"/>
                  </a:lnTo>
                  <a:lnTo>
                    <a:pt x="142" y="665"/>
                  </a:lnTo>
                  <a:lnTo>
                    <a:pt x="142" y="469"/>
                  </a:lnTo>
                  <a:lnTo>
                    <a:pt x="138" y="458"/>
                  </a:lnTo>
                  <a:lnTo>
                    <a:pt x="136" y="455"/>
                  </a:lnTo>
                  <a:lnTo>
                    <a:pt x="134" y="452"/>
                  </a:lnTo>
                  <a:lnTo>
                    <a:pt x="131" y="449"/>
                  </a:lnTo>
                  <a:lnTo>
                    <a:pt x="129" y="448"/>
                  </a:lnTo>
                  <a:lnTo>
                    <a:pt x="126" y="447"/>
                  </a:lnTo>
                  <a:lnTo>
                    <a:pt x="123" y="447"/>
                  </a:lnTo>
                  <a:lnTo>
                    <a:pt x="121" y="447"/>
                  </a:lnTo>
                  <a:lnTo>
                    <a:pt x="118" y="448"/>
                  </a:lnTo>
                  <a:lnTo>
                    <a:pt x="112" y="450"/>
                  </a:lnTo>
                  <a:lnTo>
                    <a:pt x="105" y="455"/>
                  </a:lnTo>
                  <a:lnTo>
                    <a:pt x="98" y="459"/>
                  </a:lnTo>
                  <a:lnTo>
                    <a:pt x="91" y="465"/>
                  </a:lnTo>
                  <a:lnTo>
                    <a:pt x="83" y="470"/>
                  </a:lnTo>
                  <a:lnTo>
                    <a:pt x="76" y="476"/>
                  </a:lnTo>
                  <a:lnTo>
                    <a:pt x="68" y="480"/>
                  </a:lnTo>
                  <a:lnTo>
                    <a:pt x="59" y="482"/>
                  </a:lnTo>
                  <a:lnTo>
                    <a:pt x="55" y="482"/>
                  </a:lnTo>
                  <a:lnTo>
                    <a:pt x="51" y="482"/>
                  </a:lnTo>
                  <a:lnTo>
                    <a:pt x="47" y="482"/>
                  </a:lnTo>
                  <a:lnTo>
                    <a:pt x="42" y="481"/>
                  </a:lnTo>
                  <a:lnTo>
                    <a:pt x="38" y="479"/>
                  </a:lnTo>
                  <a:lnTo>
                    <a:pt x="34" y="476"/>
                  </a:lnTo>
                  <a:lnTo>
                    <a:pt x="25" y="468"/>
                  </a:lnTo>
                  <a:lnTo>
                    <a:pt x="21" y="465"/>
                  </a:lnTo>
                  <a:lnTo>
                    <a:pt x="18" y="461"/>
                  </a:lnTo>
                  <a:lnTo>
                    <a:pt x="12" y="452"/>
                  </a:lnTo>
                  <a:lnTo>
                    <a:pt x="10" y="448"/>
                  </a:lnTo>
                  <a:lnTo>
                    <a:pt x="7" y="443"/>
                  </a:lnTo>
                  <a:lnTo>
                    <a:pt x="4" y="433"/>
                  </a:lnTo>
                  <a:lnTo>
                    <a:pt x="3" y="428"/>
                  </a:lnTo>
                  <a:lnTo>
                    <a:pt x="2" y="423"/>
                  </a:lnTo>
                  <a:lnTo>
                    <a:pt x="0" y="412"/>
                  </a:lnTo>
                  <a:lnTo>
                    <a:pt x="0" y="401"/>
                  </a:lnTo>
                  <a:lnTo>
                    <a:pt x="1" y="390"/>
                  </a:lnTo>
                  <a:lnTo>
                    <a:pt x="3" y="380"/>
                  </a:lnTo>
                  <a:lnTo>
                    <a:pt x="5" y="370"/>
                  </a:lnTo>
                  <a:lnTo>
                    <a:pt x="7" y="365"/>
                  </a:lnTo>
                  <a:lnTo>
                    <a:pt x="9" y="360"/>
                  </a:lnTo>
                  <a:lnTo>
                    <a:pt x="14" y="352"/>
                  </a:lnTo>
                  <a:lnTo>
                    <a:pt x="17" y="347"/>
                  </a:lnTo>
                  <a:lnTo>
                    <a:pt x="19" y="344"/>
                  </a:lnTo>
                  <a:lnTo>
                    <a:pt x="26" y="336"/>
                  </a:lnTo>
                  <a:lnTo>
                    <a:pt x="30" y="333"/>
                  </a:lnTo>
                  <a:lnTo>
                    <a:pt x="35" y="330"/>
                  </a:lnTo>
                  <a:lnTo>
                    <a:pt x="39" y="327"/>
                  </a:lnTo>
                  <a:lnTo>
                    <a:pt x="44" y="325"/>
                  </a:lnTo>
                  <a:lnTo>
                    <a:pt x="48" y="324"/>
                  </a:lnTo>
                  <a:lnTo>
                    <a:pt x="53" y="324"/>
                  </a:lnTo>
                  <a:lnTo>
                    <a:pt x="57" y="323"/>
                  </a:lnTo>
                  <a:lnTo>
                    <a:pt x="61" y="324"/>
                  </a:lnTo>
                  <a:lnTo>
                    <a:pt x="70" y="326"/>
                  </a:lnTo>
                  <a:lnTo>
                    <a:pt x="78" y="329"/>
                  </a:lnTo>
                  <a:lnTo>
                    <a:pt x="85" y="334"/>
                  </a:lnTo>
                  <a:lnTo>
                    <a:pt x="92" y="338"/>
                  </a:lnTo>
                  <a:lnTo>
                    <a:pt x="99" y="344"/>
                  </a:lnTo>
                  <a:lnTo>
                    <a:pt x="106" y="349"/>
                  </a:lnTo>
                  <a:lnTo>
                    <a:pt x="112" y="353"/>
                  </a:lnTo>
                  <a:lnTo>
                    <a:pt x="118" y="355"/>
                  </a:lnTo>
                  <a:lnTo>
                    <a:pt x="121" y="356"/>
                  </a:lnTo>
                  <a:lnTo>
                    <a:pt x="123" y="356"/>
                  </a:lnTo>
                  <a:lnTo>
                    <a:pt x="126" y="356"/>
                  </a:lnTo>
                  <a:lnTo>
                    <a:pt x="129" y="355"/>
                  </a:lnTo>
                  <a:lnTo>
                    <a:pt x="131" y="354"/>
                  </a:lnTo>
                  <a:lnTo>
                    <a:pt x="133" y="352"/>
                  </a:lnTo>
                  <a:lnTo>
                    <a:pt x="136" y="349"/>
                  </a:lnTo>
                  <a:lnTo>
                    <a:pt x="138" y="345"/>
                  </a:lnTo>
                  <a:lnTo>
                    <a:pt x="140" y="340"/>
                  </a:lnTo>
                  <a:lnTo>
                    <a:pt x="142" y="334"/>
                  </a:lnTo>
                  <a:lnTo>
                    <a:pt x="142" y="141"/>
                  </a:lnTo>
                  <a:lnTo>
                    <a:pt x="412" y="141"/>
                  </a:lnTo>
                  <a:lnTo>
                    <a:pt x="418" y="139"/>
                  </a:lnTo>
                  <a:lnTo>
                    <a:pt x="422" y="137"/>
                  </a:lnTo>
                  <a:lnTo>
                    <a:pt x="425" y="135"/>
                  </a:lnTo>
                  <a:lnTo>
                    <a:pt x="428" y="133"/>
                  </a:lnTo>
                  <a:lnTo>
                    <a:pt x="429" y="130"/>
                  </a:lnTo>
                  <a:lnTo>
                    <a:pt x="430" y="128"/>
                  </a:lnTo>
                  <a:lnTo>
                    <a:pt x="431" y="123"/>
                  </a:lnTo>
                  <a:lnTo>
                    <a:pt x="431" y="120"/>
                  </a:lnTo>
                  <a:lnTo>
                    <a:pt x="430" y="117"/>
                  </a:lnTo>
                  <a:lnTo>
                    <a:pt x="427" y="112"/>
                  </a:lnTo>
                  <a:lnTo>
                    <a:pt x="423" y="105"/>
                  </a:lnTo>
                  <a:lnTo>
                    <a:pt x="419" y="99"/>
                  </a:lnTo>
                  <a:lnTo>
                    <a:pt x="414" y="92"/>
                  </a:lnTo>
                  <a:lnTo>
                    <a:pt x="408" y="85"/>
                  </a:lnTo>
                  <a:lnTo>
                    <a:pt x="404" y="76"/>
                  </a:lnTo>
                  <a:lnTo>
                    <a:pt x="401" y="69"/>
                  </a:lnTo>
                  <a:lnTo>
                    <a:pt x="399" y="65"/>
                  </a:lnTo>
                  <a:lnTo>
                    <a:pt x="399" y="60"/>
                  </a:lnTo>
                  <a:lnTo>
                    <a:pt x="398" y="56"/>
                  </a:lnTo>
                  <a:lnTo>
                    <a:pt x="398" y="52"/>
                  </a:lnTo>
                  <a:lnTo>
                    <a:pt x="399" y="50"/>
                  </a:lnTo>
                  <a:lnTo>
                    <a:pt x="399" y="48"/>
                  </a:lnTo>
                  <a:lnTo>
                    <a:pt x="400" y="43"/>
                  </a:lnTo>
                  <a:lnTo>
                    <a:pt x="402" y="39"/>
                  </a:lnTo>
                  <a:lnTo>
                    <a:pt x="405" y="34"/>
                  </a:lnTo>
                  <a:lnTo>
                    <a:pt x="408" y="30"/>
                  </a:lnTo>
                  <a:lnTo>
                    <a:pt x="411" y="26"/>
                  </a:lnTo>
                  <a:lnTo>
                    <a:pt x="415" y="23"/>
                  </a:lnTo>
                  <a:lnTo>
                    <a:pt x="418" y="20"/>
                  </a:lnTo>
                  <a:lnTo>
                    <a:pt x="426" y="14"/>
                  </a:lnTo>
                  <a:lnTo>
                    <a:pt x="435" y="10"/>
                  </a:lnTo>
                  <a:lnTo>
                    <a:pt x="440" y="8"/>
                  </a:lnTo>
                  <a:lnTo>
                    <a:pt x="445" y="6"/>
                  </a:lnTo>
                  <a:lnTo>
                    <a:pt x="455" y="3"/>
                  </a:lnTo>
                  <a:lnTo>
                    <a:pt x="465" y="1"/>
                  </a:lnTo>
                  <a:lnTo>
                    <a:pt x="476" y="0"/>
                  </a:lnTo>
                  <a:lnTo>
                    <a:pt x="487" y="1"/>
                  </a:lnTo>
                  <a:lnTo>
                    <a:pt x="497" y="2"/>
                  </a:lnTo>
                  <a:lnTo>
                    <a:pt x="508" y="4"/>
                  </a:lnTo>
                  <a:lnTo>
                    <a:pt x="518" y="8"/>
                  </a:lnTo>
                  <a:lnTo>
                    <a:pt x="522" y="10"/>
                  </a:lnTo>
                  <a:lnTo>
                    <a:pt x="527" y="12"/>
                  </a:lnTo>
                  <a:lnTo>
                    <a:pt x="531" y="15"/>
                  </a:lnTo>
                  <a:lnTo>
                    <a:pt x="536" y="18"/>
                  </a:lnTo>
                  <a:lnTo>
                    <a:pt x="541" y="21"/>
                  </a:lnTo>
                  <a:lnTo>
                    <a:pt x="544" y="25"/>
                  </a:lnTo>
                  <a:lnTo>
                    <a:pt x="548" y="29"/>
                  </a:lnTo>
                  <a:lnTo>
                    <a:pt x="551" y="33"/>
                  </a:lnTo>
                  <a:lnTo>
                    <a:pt x="553" y="37"/>
                  </a:lnTo>
                  <a:lnTo>
                    <a:pt x="555" y="42"/>
                  </a:lnTo>
                  <a:lnTo>
                    <a:pt x="557" y="46"/>
                  </a:lnTo>
                  <a:lnTo>
                    <a:pt x="557" y="50"/>
                  </a:lnTo>
                  <a:lnTo>
                    <a:pt x="557" y="54"/>
                  </a:lnTo>
                  <a:lnTo>
                    <a:pt x="557" y="58"/>
                  </a:lnTo>
                  <a:lnTo>
                    <a:pt x="555" y="66"/>
                  </a:lnTo>
                  <a:lnTo>
                    <a:pt x="551" y="74"/>
                  </a:lnTo>
                  <a:lnTo>
                    <a:pt x="546" y="83"/>
                  </a:lnTo>
                  <a:lnTo>
                    <a:pt x="535" y="98"/>
                  </a:lnTo>
                  <a:lnTo>
                    <a:pt x="530" y="104"/>
                  </a:lnTo>
                  <a:lnTo>
                    <a:pt x="526" y="111"/>
                  </a:lnTo>
                  <a:lnTo>
                    <a:pt x="523" y="117"/>
                  </a:lnTo>
                  <a:lnTo>
                    <a:pt x="522" y="123"/>
                  </a:lnTo>
                  <a:lnTo>
                    <a:pt x="522" y="125"/>
                  </a:lnTo>
                  <a:lnTo>
                    <a:pt x="522" y="128"/>
                  </a:lnTo>
                  <a:lnTo>
                    <a:pt x="523" y="130"/>
                  </a:lnTo>
                  <a:lnTo>
                    <a:pt x="525" y="133"/>
                  </a:lnTo>
                  <a:lnTo>
                    <a:pt x="528" y="135"/>
                  </a:lnTo>
                  <a:lnTo>
                    <a:pt x="531" y="137"/>
                  </a:lnTo>
                  <a:lnTo>
                    <a:pt x="535" y="139"/>
                  </a:lnTo>
                  <a:lnTo>
                    <a:pt x="541" y="141"/>
                  </a:lnTo>
                  <a:lnTo>
                    <a:pt x="814" y="141"/>
                  </a:lnTo>
                  <a:lnTo>
                    <a:pt x="814" y="336"/>
                  </a:lnTo>
                  <a:lnTo>
                    <a:pt x="816" y="342"/>
                  </a:lnTo>
                  <a:lnTo>
                    <a:pt x="818" y="346"/>
                  </a:lnTo>
                  <a:lnTo>
                    <a:pt x="820" y="349"/>
                  </a:lnTo>
                  <a:lnTo>
                    <a:pt x="822" y="352"/>
                  </a:lnTo>
                  <a:lnTo>
                    <a:pt x="825" y="354"/>
                  </a:lnTo>
                  <a:lnTo>
                    <a:pt x="827" y="355"/>
                  </a:lnTo>
                  <a:lnTo>
                    <a:pt x="830" y="356"/>
                  </a:lnTo>
                  <a:lnTo>
                    <a:pt x="832" y="356"/>
                  </a:lnTo>
                  <a:lnTo>
                    <a:pt x="835" y="356"/>
                  </a:lnTo>
                  <a:lnTo>
                    <a:pt x="838" y="355"/>
                  </a:lnTo>
                  <a:lnTo>
                    <a:pt x="843" y="353"/>
                  </a:lnTo>
                  <a:lnTo>
                    <a:pt x="850" y="349"/>
                  </a:lnTo>
                  <a:lnTo>
                    <a:pt x="856" y="344"/>
                  </a:lnTo>
                  <a:lnTo>
                    <a:pt x="870" y="333"/>
                  </a:lnTo>
                  <a:lnTo>
                    <a:pt x="878" y="329"/>
                  </a:lnTo>
                  <a:lnTo>
                    <a:pt x="882" y="327"/>
                  </a:lnTo>
                  <a:lnTo>
                    <a:pt x="886" y="326"/>
                  </a:lnTo>
                  <a:lnTo>
                    <a:pt x="890" y="325"/>
                  </a:lnTo>
                  <a:lnTo>
                    <a:pt x="894" y="324"/>
                  </a:lnTo>
                  <a:lnTo>
                    <a:pt x="898" y="323"/>
                  </a:lnTo>
                  <a:lnTo>
                    <a:pt x="903" y="324"/>
                  </a:lnTo>
                  <a:lnTo>
                    <a:pt x="907" y="324"/>
                  </a:lnTo>
                  <a:lnTo>
                    <a:pt x="911" y="325"/>
                  </a:lnTo>
                  <a:lnTo>
                    <a:pt x="916" y="327"/>
                  </a:lnTo>
                  <a:lnTo>
                    <a:pt x="922" y="330"/>
                  </a:lnTo>
                  <a:lnTo>
                    <a:pt x="925" y="333"/>
                  </a:lnTo>
                  <a:lnTo>
                    <a:pt x="929" y="336"/>
                  </a:lnTo>
                  <a:lnTo>
                    <a:pt x="932" y="339"/>
                  </a:lnTo>
                  <a:lnTo>
                    <a:pt x="936" y="344"/>
                  </a:lnTo>
                  <a:lnTo>
                    <a:pt x="941" y="352"/>
                  </a:lnTo>
                  <a:lnTo>
                    <a:pt x="946" y="360"/>
                  </a:lnTo>
                  <a:lnTo>
                    <a:pt x="948" y="365"/>
                  </a:lnTo>
                  <a:lnTo>
                    <a:pt x="950" y="370"/>
                  </a:lnTo>
                  <a:lnTo>
                    <a:pt x="953" y="380"/>
                  </a:lnTo>
                  <a:lnTo>
                    <a:pt x="954" y="390"/>
                  </a:lnTo>
                  <a:lnTo>
                    <a:pt x="955" y="396"/>
                  </a:lnTo>
                  <a:lnTo>
                    <a:pt x="955" y="401"/>
                  </a:lnTo>
                  <a:lnTo>
                    <a:pt x="955" y="412"/>
                  </a:lnTo>
                  <a:lnTo>
                    <a:pt x="954" y="423"/>
                  </a:lnTo>
                  <a:lnTo>
                    <a:pt x="951" y="433"/>
                  </a:lnTo>
                  <a:lnTo>
                    <a:pt x="948" y="443"/>
                  </a:lnTo>
                  <a:lnTo>
                    <a:pt x="946" y="448"/>
                  </a:lnTo>
                  <a:lnTo>
                    <a:pt x="943" y="452"/>
                  </a:lnTo>
                  <a:lnTo>
                    <a:pt x="940" y="457"/>
                  </a:lnTo>
                  <a:lnTo>
                    <a:pt x="937" y="461"/>
                  </a:lnTo>
                  <a:lnTo>
                    <a:pt x="934" y="465"/>
                  </a:lnTo>
                  <a:lnTo>
                    <a:pt x="931" y="468"/>
                  </a:lnTo>
                  <a:lnTo>
                    <a:pt x="927" y="473"/>
                  </a:lnTo>
                  <a:lnTo>
                    <a:pt x="923" y="476"/>
                  </a:lnTo>
                  <a:lnTo>
                    <a:pt x="917" y="479"/>
                  </a:lnTo>
                  <a:lnTo>
                    <a:pt x="913" y="481"/>
                  </a:lnTo>
                  <a:lnTo>
                    <a:pt x="909" y="482"/>
                  </a:lnTo>
                  <a:lnTo>
                    <a:pt x="904" y="482"/>
                  </a:lnTo>
                  <a:lnTo>
                    <a:pt x="900" y="482"/>
                  </a:lnTo>
                  <a:lnTo>
                    <a:pt x="896" y="482"/>
                  </a:lnTo>
                  <a:lnTo>
                    <a:pt x="888" y="480"/>
                  </a:lnTo>
                  <a:lnTo>
                    <a:pt x="880" y="476"/>
                  </a:lnTo>
                  <a:lnTo>
                    <a:pt x="872" y="470"/>
                  </a:lnTo>
                  <a:lnTo>
                    <a:pt x="857" y="460"/>
                  </a:lnTo>
                  <a:lnTo>
                    <a:pt x="851" y="455"/>
                  </a:lnTo>
                  <a:lnTo>
                    <a:pt x="844" y="451"/>
                  </a:lnTo>
                  <a:lnTo>
                    <a:pt x="838" y="448"/>
                  </a:lnTo>
                  <a:lnTo>
                    <a:pt x="835" y="447"/>
                  </a:lnTo>
                  <a:lnTo>
                    <a:pt x="832" y="447"/>
                  </a:lnTo>
                  <a:lnTo>
                    <a:pt x="830" y="447"/>
                  </a:lnTo>
                  <a:lnTo>
                    <a:pt x="827" y="448"/>
                  </a:lnTo>
                  <a:lnTo>
                    <a:pt x="824" y="449"/>
                  </a:lnTo>
                  <a:lnTo>
                    <a:pt x="822" y="451"/>
                  </a:lnTo>
                  <a:lnTo>
                    <a:pt x="820" y="454"/>
                  </a:lnTo>
                  <a:lnTo>
                    <a:pt x="818" y="457"/>
                  </a:lnTo>
                  <a:lnTo>
                    <a:pt x="816" y="462"/>
                  </a:lnTo>
                  <a:lnTo>
                    <a:pt x="814" y="467"/>
                  </a:lnTo>
                  <a:lnTo>
                    <a:pt x="814" y="665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auto">
            <a:xfrm>
              <a:off x="5425983" y="1237416"/>
              <a:ext cx="3696833" cy="2634474"/>
            </a:xfrm>
            <a:custGeom>
              <a:avLst/>
              <a:gdLst>
                <a:gd name="T0" fmla="*/ 47 w 817"/>
                <a:gd name="T1" fmla="*/ 323 h 804"/>
                <a:gd name="T2" fmla="*/ 64 w 817"/>
                <a:gd name="T3" fmla="*/ 323 h 804"/>
                <a:gd name="T4" fmla="*/ 91 w 817"/>
                <a:gd name="T5" fmla="*/ 337 h 804"/>
                <a:gd name="T6" fmla="*/ 116 w 817"/>
                <a:gd name="T7" fmla="*/ 354 h 804"/>
                <a:gd name="T8" fmla="*/ 130 w 817"/>
                <a:gd name="T9" fmla="*/ 353 h 804"/>
                <a:gd name="T10" fmla="*/ 139 w 817"/>
                <a:gd name="T11" fmla="*/ 341 h 804"/>
                <a:gd name="T12" fmla="*/ 418 w 817"/>
                <a:gd name="T13" fmla="*/ 138 h 804"/>
                <a:gd name="T14" fmla="*/ 432 w 817"/>
                <a:gd name="T15" fmla="*/ 126 h 804"/>
                <a:gd name="T16" fmla="*/ 427 w 817"/>
                <a:gd name="T17" fmla="*/ 108 h 804"/>
                <a:gd name="T18" fmla="*/ 407 w 817"/>
                <a:gd name="T19" fmla="*/ 76 h 804"/>
                <a:gd name="T20" fmla="*/ 401 w 817"/>
                <a:gd name="T21" fmla="*/ 57 h 804"/>
                <a:gd name="T22" fmla="*/ 406 w 817"/>
                <a:gd name="T23" fmla="*/ 34 h 804"/>
                <a:gd name="T24" fmla="*/ 422 w 817"/>
                <a:gd name="T25" fmla="*/ 17 h 804"/>
                <a:gd name="T26" fmla="*/ 446 w 817"/>
                <a:gd name="T27" fmla="*/ 5 h 804"/>
                <a:gd name="T28" fmla="*/ 474 w 817"/>
                <a:gd name="T29" fmla="*/ 0 h 804"/>
                <a:gd name="T30" fmla="*/ 504 w 817"/>
                <a:gd name="T31" fmla="*/ 2 h 804"/>
                <a:gd name="T32" fmla="*/ 524 w 817"/>
                <a:gd name="T33" fmla="*/ 9 h 804"/>
                <a:gd name="T34" fmla="*/ 545 w 817"/>
                <a:gd name="T35" fmla="*/ 24 h 804"/>
                <a:gd name="T36" fmla="*/ 556 w 817"/>
                <a:gd name="T37" fmla="*/ 42 h 804"/>
                <a:gd name="T38" fmla="*/ 556 w 817"/>
                <a:gd name="T39" fmla="*/ 63 h 804"/>
                <a:gd name="T40" fmla="*/ 547 w 817"/>
                <a:gd name="T41" fmla="*/ 83 h 804"/>
                <a:gd name="T42" fmla="*/ 525 w 817"/>
                <a:gd name="T43" fmla="*/ 114 h 804"/>
                <a:gd name="T44" fmla="*/ 524 w 817"/>
                <a:gd name="T45" fmla="*/ 128 h 804"/>
                <a:gd name="T46" fmla="*/ 532 w 817"/>
                <a:gd name="T47" fmla="*/ 136 h 804"/>
                <a:gd name="T48" fmla="*/ 817 w 817"/>
                <a:gd name="T49" fmla="*/ 141 h 804"/>
                <a:gd name="T50" fmla="*/ 531 w 817"/>
                <a:gd name="T51" fmla="*/ 668 h 804"/>
                <a:gd name="T52" fmla="*/ 524 w 817"/>
                <a:gd name="T53" fmla="*/ 678 h 804"/>
                <a:gd name="T54" fmla="*/ 527 w 817"/>
                <a:gd name="T55" fmla="*/ 692 h 804"/>
                <a:gd name="T56" fmla="*/ 547 w 817"/>
                <a:gd name="T57" fmla="*/ 720 h 804"/>
                <a:gd name="T58" fmla="*/ 558 w 817"/>
                <a:gd name="T59" fmla="*/ 750 h 804"/>
                <a:gd name="T60" fmla="*/ 554 w 817"/>
                <a:gd name="T61" fmla="*/ 767 h 804"/>
                <a:gd name="T62" fmla="*/ 537 w 817"/>
                <a:gd name="T63" fmla="*/ 786 h 804"/>
                <a:gd name="T64" fmla="*/ 510 w 817"/>
                <a:gd name="T65" fmla="*/ 800 h 804"/>
                <a:gd name="T66" fmla="*/ 477 w 817"/>
                <a:gd name="T67" fmla="*/ 804 h 804"/>
                <a:gd name="T68" fmla="*/ 441 w 817"/>
                <a:gd name="T69" fmla="*/ 796 h 804"/>
                <a:gd name="T70" fmla="*/ 419 w 817"/>
                <a:gd name="T71" fmla="*/ 784 h 804"/>
                <a:gd name="T72" fmla="*/ 404 w 817"/>
                <a:gd name="T73" fmla="*/ 765 h 804"/>
                <a:gd name="T74" fmla="*/ 400 w 817"/>
                <a:gd name="T75" fmla="*/ 748 h 804"/>
                <a:gd name="T76" fmla="*/ 406 w 817"/>
                <a:gd name="T77" fmla="*/ 726 h 804"/>
                <a:gd name="T78" fmla="*/ 424 w 817"/>
                <a:gd name="T79" fmla="*/ 698 h 804"/>
                <a:gd name="T80" fmla="*/ 432 w 817"/>
                <a:gd name="T81" fmla="*/ 680 h 804"/>
                <a:gd name="T82" fmla="*/ 428 w 817"/>
                <a:gd name="T83" fmla="*/ 671 h 804"/>
                <a:gd name="T84" fmla="*/ 412 w 817"/>
                <a:gd name="T85" fmla="*/ 662 h 804"/>
                <a:gd name="T86" fmla="*/ 135 w 817"/>
                <a:gd name="T87" fmla="*/ 452 h 804"/>
                <a:gd name="T88" fmla="*/ 125 w 817"/>
                <a:gd name="T89" fmla="*/ 445 h 804"/>
                <a:gd name="T90" fmla="*/ 110 w 817"/>
                <a:gd name="T91" fmla="*/ 450 h 804"/>
                <a:gd name="T92" fmla="*/ 74 w 817"/>
                <a:gd name="T93" fmla="*/ 475 h 804"/>
                <a:gd name="T94" fmla="*/ 54 w 817"/>
                <a:gd name="T95" fmla="*/ 481 h 804"/>
                <a:gd name="T96" fmla="*/ 37 w 817"/>
                <a:gd name="T97" fmla="*/ 477 h 804"/>
                <a:gd name="T98" fmla="*/ 17 w 817"/>
                <a:gd name="T99" fmla="*/ 459 h 804"/>
                <a:gd name="T100" fmla="*/ 4 w 817"/>
                <a:gd name="T101" fmla="*/ 432 h 804"/>
                <a:gd name="T102" fmla="*/ 0 w 817"/>
                <a:gd name="T103" fmla="*/ 400 h 804"/>
                <a:gd name="T104" fmla="*/ 7 w 817"/>
                <a:gd name="T105" fmla="*/ 364 h 804"/>
                <a:gd name="T106" fmla="*/ 19 w 817"/>
                <a:gd name="T107" fmla="*/ 342 h 80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17"/>
                <a:gd name="T163" fmla="*/ 0 h 804"/>
                <a:gd name="T164" fmla="*/ 817 w 817"/>
                <a:gd name="T165" fmla="*/ 804 h 80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17" h="804">
                  <a:moveTo>
                    <a:pt x="33" y="329"/>
                  </a:moveTo>
                  <a:lnTo>
                    <a:pt x="38" y="326"/>
                  </a:lnTo>
                  <a:lnTo>
                    <a:pt x="43" y="324"/>
                  </a:lnTo>
                  <a:lnTo>
                    <a:pt x="47" y="323"/>
                  </a:lnTo>
                  <a:lnTo>
                    <a:pt x="51" y="322"/>
                  </a:lnTo>
                  <a:lnTo>
                    <a:pt x="56" y="322"/>
                  </a:lnTo>
                  <a:lnTo>
                    <a:pt x="60" y="322"/>
                  </a:lnTo>
                  <a:lnTo>
                    <a:pt x="64" y="323"/>
                  </a:lnTo>
                  <a:lnTo>
                    <a:pt x="68" y="324"/>
                  </a:lnTo>
                  <a:lnTo>
                    <a:pt x="76" y="328"/>
                  </a:lnTo>
                  <a:lnTo>
                    <a:pt x="84" y="332"/>
                  </a:lnTo>
                  <a:lnTo>
                    <a:pt x="91" y="337"/>
                  </a:lnTo>
                  <a:lnTo>
                    <a:pt x="98" y="343"/>
                  </a:lnTo>
                  <a:lnTo>
                    <a:pt x="104" y="347"/>
                  </a:lnTo>
                  <a:lnTo>
                    <a:pt x="110" y="351"/>
                  </a:lnTo>
                  <a:lnTo>
                    <a:pt x="116" y="354"/>
                  </a:lnTo>
                  <a:lnTo>
                    <a:pt x="120" y="355"/>
                  </a:lnTo>
                  <a:lnTo>
                    <a:pt x="123" y="355"/>
                  </a:lnTo>
                  <a:lnTo>
                    <a:pt x="128" y="354"/>
                  </a:lnTo>
                  <a:lnTo>
                    <a:pt x="130" y="353"/>
                  </a:lnTo>
                  <a:lnTo>
                    <a:pt x="132" y="351"/>
                  </a:lnTo>
                  <a:lnTo>
                    <a:pt x="135" y="348"/>
                  </a:lnTo>
                  <a:lnTo>
                    <a:pt x="137" y="345"/>
                  </a:lnTo>
                  <a:lnTo>
                    <a:pt x="139" y="341"/>
                  </a:lnTo>
                  <a:lnTo>
                    <a:pt x="141" y="335"/>
                  </a:lnTo>
                  <a:lnTo>
                    <a:pt x="141" y="141"/>
                  </a:lnTo>
                  <a:lnTo>
                    <a:pt x="412" y="141"/>
                  </a:lnTo>
                  <a:lnTo>
                    <a:pt x="418" y="138"/>
                  </a:lnTo>
                  <a:lnTo>
                    <a:pt x="423" y="136"/>
                  </a:lnTo>
                  <a:lnTo>
                    <a:pt x="427" y="133"/>
                  </a:lnTo>
                  <a:lnTo>
                    <a:pt x="430" y="129"/>
                  </a:lnTo>
                  <a:lnTo>
                    <a:pt x="432" y="126"/>
                  </a:lnTo>
                  <a:lnTo>
                    <a:pt x="432" y="122"/>
                  </a:lnTo>
                  <a:lnTo>
                    <a:pt x="432" y="119"/>
                  </a:lnTo>
                  <a:lnTo>
                    <a:pt x="431" y="115"/>
                  </a:lnTo>
                  <a:lnTo>
                    <a:pt x="427" y="108"/>
                  </a:lnTo>
                  <a:lnTo>
                    <a:pt x="422" y="100"/>
                  </a:lnTo>
                  <a:lnTo>
                    <a:pt x="416" y="92"/>
                  </a:lnTo>
                  <a:lnTo>
                    <a:pt x="410" y="84"/>
                  </a:lnTo>
                  <a:lnTo>
                    <a:pt x="407" y="76"/>
                  </a:lnTo>
                  <a:lnTo>
                    <a:pt x="404" y="70"/>
                  </a:lnTo>
                  <a:lnTo>
                    <a:pt x="403" y="66"/>
                  </a:lnTo>
                  <a:lnTo>
                    <a:pt x="402" y="63"/>
                  </a:lnTo>
                  <a:lnTo>
                    <a:pt x="401" y="57"/>
                  </a:lnTo>
                  <a:lnTo>
                    <a:pt x="401" y="51"/>
                  </a:lnTo>
                  <a:lnTo>
                    <a:pt x="402" y="45"/>
                  </a:lnTo>
                  <a:lnTo>
                    <a:pt x="403" y="39"/>
                  </a:lnTo>
                  <a:lnTo>
                    <a:pt x="406" y="34"/>
                  </a:lnTo>
                  <a:lnTo>
                    <a:pt x="409" y="29"/>
                  </a:lnTo>
                  <a:lnTo>
                    <a:pt x="413" y="25"/>
                  </a:lnTo>
                  <a:lnTo>
                    <a:pt x="417" y="20"/>
                  </a:lnTo>
                  <a:lnTo>
                    <a:pt x="422" y="17"/>
                  </a:lnTo>
                  <a:lnTo>
                    <a:pt x="427" y="13"/>
                  </a:lnTo>
                  <a:lnTo>
                    <a:pt x="433" y="10"/>
                  </a:lnTo>
                  <a:lnTo>
                    <a:pt x="439" y="7"/>
                  </a:lnTo>
                  <a:lnTo>
                    <a:pt x="446" y="5"/>
                  </a:lnTo>
                  <a:lnTo>
                    <a:pt x="452" y="3"/>
                  </a:lnTo>
                  <a:lnTo>
                    <a:pt x="459" y="1"/>
                  </a:lnTo>
                  <a:lnTo>
                    <a:pt x="467" y="0"/>
                  </a:lnTo>
                  <a:lnTo>
                    <a:pt x="474" y="0"/>
                  </a:lnTo>
                  <a:lnTo>
                    <a:pt x="481" y="0"/>
                  </a:lnTo>
                  <a:lnTo>
                    <a:pt x="489" y="0"/>
                  </a:lnTo>
                  <a:lnTo>
                    <a:pt x="496" y="1"/>
                  </a:lnTo>
                  <a:lnTo>
                    <a:pt x="504" y="2"/>
                  </a:lnTo>
                  <a:lnTo>
                    <a:pt x="511" y="4"/>
                  </a:lnTo>
                  <a:lnTo>
                    <a:pt x="518" y="6"/>
                  </a:lnTo>
                  <a:lnTo>
                    <a:pt x="521" y="8"/>
                  </a:lnTo>
                  <a:lnTo>
                    <a:pt x="524" y="9"/>
                  </a:lnTo>
                  <a:lnTo>
                    <a:pt x="531" y="12"/>
                  </a:lnTo>
                  <a:lnTo>
                    <a:pt x="537" y="16"/>
                  </a:lnTo>
                  <a:lnTo>
                    <a:pt x="542" y="21"/>
                  </a:lnTo>
                  <a:lnTo>
                    <a:pt x="545" y="24"/>
                  </a:lnTo>
                  <a:lnTo>
                    <a:pt x="547" y="26"/>
                  </a:lnTo>
                  <a:lnTo>
                    <a:pt x="551" y="32"/>
                  </a:lnTo>
                  <a:lnTo>
                    <a:pt x="554" y="37"/>
                  </a:lnTo>
                  <a:lnTo>
                    <a:pt x="556" y="42"/>
                  </a:lnTo>
                  <a:lnTo>
                    <a:pt x="557" y="47"/>
                  </a:lnTo>
                  <a:lnTo>
                    <a:pt x="557" y="54"/>
                  </a:lnTo>
                  <a:lnTo>
                    <a:pt x="557" y="60"/>
                  </a:lnTo>
                  <a:lnTo>
                    <a:pt x="556" y="63"/>
                  </a:lnTo>
                  <a:lnTo>
                    <a:pt x="555" y="67"/>
                  </a:lnTo>
                  <a:lnTo>
                    <a:pt x="551" y="74"/>
                  </a:lnTo>
                  <a:lnTo>
                    <a:pt x="549" y="78"/>
                  </a:lnTo>
                  <a:lnTo>
                    <a:pt x="547" y="83"/>
                  </a:lnTo>
                  <a:lnTo>
                    <a:pt x="537" y="96"/>
                  </a:lnTo>
                  <a:lnTo>
                    <a:pt x="530" y="106"/>
                  </a:lnTo>
                  <a:lnTo>
                    <a:pt x="528" y="110"/>
                  </a:lnTo>
                  <a:lnTo>
                    <a:pt x="525" y="114"/>
                  </a:lnTo>
                  <a:lnTo>
                    <a:pt x="524" y="118"/>
                  </a:lnTo>
                  <a:lnTo>
                    <a:pt x="523" y="122"/>
                  </a:lnTo>
                  <a:lnTo>
                    <a:pt x="523" y="126"/>
                  </a:lnTo>
                  <a:lnTo>
                    <a:pt x="524" y="128"/>
                  </a:lnTo>
                  <a:lnTo>
                    <a:pt x="525" y="129"/>
                  </a:lnTo>
                  <a:lnTo>
                    <a:pt x="526" y="131"/>
                  </a:lnTo>
                  <a:lnTo>
                    <a:pt x="528" y="133"/>
                  </a:lnTo>
                  <a:lnTo>
                    <a:pt x="532" y="136"/>
                  </a:lnTo>
                  <a:lnTo>
                    <a:pt x="534" y="137"/>
                  </a:lnTo>
                  <a:lnTo>
                    <a:pt x="537" y="138"/>
                  </a:lnTo>
                  <a:lnTo>
                    <a:pt x="545" y="141"/>
                  </a:lnTo>
                  <a:lnTo>
                    <a:pt x="817" y="141"/>
                  </a:lnTo>
                  <a:lnTo>
                    <a:pt x="817" y="662"/>
                  </a:lnTo>
                  <a:lnTo>
                    <a:pt x="545" y="662"/>
                  </a:lnTo>
                  <a:lnTo>
                    <a:pt x="535" y="666"/>
                  </a:lnTo>
                  <a:lnTo>
                    <a:pt x="531" y="668"/>
                  </a:lnTo>
                  <a:lnTo>
                    <a:pt x="528" y="670"/>
                  </a:lnTo>
                  <a:lnTo>
                    <a:pt x="526" y="673"/>
                  </a:lnTo>
                  <a:lnTo>
                    <a:pt x="524" y="675"/>
                  </a:lnTo>
                  <a:lnTo>
                    <a:pt x="524" y="678"/>
                  </a:lnTo>
                  <a:lnTo>
                    <a:pt x="523" y="680"/>
                  </a:lnTo>
                  <a:lnTo>
                    <a:pt x="524" y="683"/>
                  </a:lnTo>
                  <a:lnTo>
                    <a:pt x="524" y="686"/>
                  </a:lnTo>
                  <a:lnTo>
                    <a:pt x="527" y="692"/>
                  </a:lnTo>
                  <a:lnTo>
                    <a:pt x="531" y="699"/>
                  </a:lnTo>
                  <a:lnTo>
                    <a:pt x="536" y="706"/>
                  </a:lnTo>
                  <a:lnTo>
                    <a:pt x="542" y="713"/>
                  </a:lnTo>
                  <a:lnTo>
                    <a:pt x="547" y="720"/>
                  </a:lnTo>
                  <a:lnTo>
                    <a:pt x="551" y="728"/>
                  </a:lnTo>
                  <a:lnTo>
                    <a:pt x="555" y="737"/>
                  </a:lnTo>
                  <a:lnTo>
                    <a:pt x="558" y="745"/>
                  </a:lnTo>
                  <a:lnTo>
                    <a:pt x="558" y="750"/>
                  </a:lnTo>
                  <a:lnTo>
                    <a:pt x="558" y="754"/>
                  </a:lnTo>
                  <a:lnTo>
                    <a:pt x="557" y="758"/>
                  </a:lnTo>
                  <a:lnTo>
                    <a:pt x="556" y="762"/>
                  </a:lnTo>
                  <a:lnTo>
                    <a:pt x="554" y="767"/>
                  </a:lnTo>
                  <a:lnTo>
                    <a:pt x="552" y="771"/>
                  </a:lnTo>
                  <a:lnTo>
                    <a:pt x="545" y="779"/>
                  </a:lnTo>
                  <a:lnTo>
                    <a:pt x="541" y="783"/>
                  </a:lnTo>
                  <a:lnTo>
                    <a:pt x="537" y="786"/>
                  </a:lnTo>
                  <a:lnTo>
                    <a:pt x="529" y="792"/>
                  </a:lnTo>
                  <a:lnTo>
                    <a:pt x="524" y="794"/>
                  </a:lnTo>
                  <a:lnTo>
                    <a:pt x="520" y="796"/>
                  </a:lnTo>
                  <a:lnTo>
                    <a:pt x="510" y="800"/>
                  </a:lnTo>
                  <a:lnTo>
                    <a:pt x="504" y="801"/>
                  </a:lnTo>
                  <a:lnTo>
                    <a:pt x="498" y="802"/>
                  </a:lnTo>
                  <a:lnTo>
                    <a:pt x="488" y="803"/>
                  </a:lnTo>
                  <a:lnTo>
                    <a:pt x="477" y="804"/>
                  </a:lnTo>
                  <a:lnTo>
                    <a:pt x="466" y="803"/>
                  </a:lnTo>
                  <a:lnTo>
                    <a:pt x="456" y="801"/>
                  </a:lnTo>
                  <a:lnTo>
                    <a:pt x="446" y="798"/>
                  </a:lnTo>
                  <a:lnTo>
                    <a:pt x="441" y="796"/>
                  </a:lnTo>
                  <a:lnTo>
                    <a:pt x="436" y="794"/>
                  </a:lnTo>
                  <a:lnTo>
                    <a:pt x="427" y="790"/>
                  </a:lnTo>
                  <a:lnTo>
                    <a:pt x="423" y="787"/>
                  </a:lnTo>
                  <a:lnTo>
                    <a:pt x="419" y="784"/>
                  </a:lnTo>
                  <a:lnTo>
                    <a:pt x="412" y="778"/>
                  </a:lnTo>
                  <a:lnTo>
                    <a:pt x="409" y="774"/>
                  </a:lnTo>
                  <a:lnTo>
                    <a:pt x="407" y="770"/>
                  </a:lnTo>
                  <a:lnTo>
                    <a:pt x="404" y="765"/>
                  </a:lnTo>
                  <a:lnTo>
                    <a:pt x="402" y="761"/>
                  </a:lnTo>
                  <a:lnTo>
                    <a:pt x="401" y="756"/>
                  </a:lnTo>
                  <a:lnTo>
                    <a:pt x="400" y="752"/>
                  </a:lnTo>
                  <a:lnTo>
                    <a:pt x="400" y="748"/>
                  </a:lnTo>
                  <a:lnTo>
                    <a:pt x="400" y="743"/>
                  </a:lnTo>
                  <a:lnTo>
                    <a:pt x="401" y="739"/>
                  </a:lnTo>
                  <a:lnTo>
                    <a:pt x="402" y="735"/>
                  </a:lnTo>
                  <a:lnTo>
                    <a:pt x="406" y="726"/>
                  </a:lnTo>
                  <a:lnTo>
                    <a:pt x="410" y="719"/>
                  </a:lnTo>
                  <a:lnTo>
                    <a:pt x="415" y="711"/>
                  </a:lnTo>
                  <a:lnTo>
                    <a:pt x="420" y="704"/>
                  </a:lnTo>
                  <a:lnTo>
                    <a:pt x="424" y="698"/>
                  </a:lnTo>
                  <a:lnTo>
                    <a:pt x="428" y="692"/>
                  </a:lnTo>
                  <a:lnTo>
                    <a:pt x="431" y="686"/>
                  </a:lnTo>
                  <a:lnTo>
                    <a:pt x="432" y="683"/>
                  </a:lnTo>
                  <a:lnTo>
                    <a:pt x="432" y="680"/>
                  </a:lnTo>
                  <a:lnTo>
                    <a:pt x="432" y="678"/>
                  </a:lnTo>
                  <a:lnTo>
                    <a:pt x="431" y="675"/>
                  </a:lnTo>
                  <a:lnTo>
                    <a:pt x="430" y="673"/>
                  </a:lnTo>
                  <a:lnTo>
                    <a:pt x="428" y="671"/>
                  </a:lnTo>
                  <a:lnTo>
                    <a:pt x="425" y="668"/>
                  </a:lnTo>
                  <a:lnTo>
                    <a:pt x="421" y="666"/>
                  </a:lnTo>
                  <a:lnTo>
                    <a:pt x="417" y="664"/>
                  </a:lnTo>
                  <a:lnTo>
                    <a:pt x="412" y="662"/>
                  </a:lnTo>
                  <a:lnTo>
                    <a:pt x="141" y="662"/>
                  </a:lnTo>
                  <a:lnTo>
                    <a:pt x="141" y="466"/>
                  </a:lnTo>
                  <a:lnTo>
                    <a:pt x="137" y="456"/>
                  </a:lnTo>
                  <a:lnTo>
                    <a:pt x="135" y="452"/>
                  </a:lnTo>
                  <a:lnTo>
                    <a:pt x="133" y="449"/>
                  </a:lnTo>
                  <a:lnTo>
                    <a:pt x="130" y="447"/>
                  </a:lnTo>
                  <a:lnTo>
                    <a:pt x="128" y="446"/>
                  </a:lnTo>
                  <a:lnTo>
                    <a:pt x="125" y="445"/>
                  </a:lnTo>
                  <a:lnTo>
                    <a:pt x="123" y="445"/>
                  </a:lnTo>
                  <a:lnTo>
                    <a:pt x="120" y="446"/>
                  </a:lnTo>
                  <a:lnTo>
                    <a:pt x="116" y="447"/>
                  </a:lnTo>
                  <a:lnTo>
                    <a:pt x="110" y="450"/>
                  </a:lnTo>
                  <a:lnTo>
                    <a:pt x="103" y="454"/>
                  </a:lnTo>
                  <a:lnTo>
                    <a:pt x="96" y="459"/>
                  </a:lnTo>
                  <a:lnTo>
                    <a:pt x="82" y="469"/>
                  </a:lnTo>
                  <a:lnTo>
                    <a:pt x="74" y="475"/>
                  </a:lnTo>
                  <a:lnTo>
                    <a:pt x="70" y="477"/>
                  </a:lnTo>
                  <a:lnTo>
                    <a:pt x="66" y="478"/>
                  </a:lnTo>
                  <a:lnTo>
                    <a:pt x="58" y="481"/>
                  </a:lnTo>
                  <a:lnTo>
                    <a:pt x="54" y="481"/>
                  </a:lnTo>
                  <a:lnTo>
                    <a:pt x="50" y="481"/>
                  </a:lnTo>
                  <a:lnTo>
                    <a:pt x="45" y="480"/>
                  </a:lnTo>
                  <a:lnTo>
                    <a:pt x="41" y="479"/>
                  </a:lnTo>
                  <a:lnTo>
                    <a:pt x="37" y="477"/>
                  </a:lnTo>
                  <a:lnTo>
                    <a:pt x="32" y="475"/>
                  </a:lnTo>
                  <a:lnTo>
                    <a:pt x="24" y="467"/>
                  </a:lnTo>
                  <a:lnTo>
                    <a:pt x="21" y="463"/>
                  </a:lnTo>
                  <a:lnTo>
                    <a:pt x="17" y="459"/>
                  </a:lnTo>
                  <a:lnTo>
                    <a:pt x="12" y="451"/>
                  </a:lnTo>
                  <a:lnTo>
                    <a:pt x="9" y="446"/>
                  </a:lnTo>
                  <a:lnTo>
                    <a:pt x="7" y="442"/>
                  </a:lnTo>
                  <a:lnTo>
                    <a:pt x="4" y="432"/>
                  </a:lnTo>
                  <a:lnTo>
                    <a:pt x="2" y="426"/>
                  </a:lnTo>
                  <a:lnTo>
                    <a:pt x="1" y="421"/>
                  </a:lnTo>
                  <a:lnTo>
                    <a:pt x="0" y="411"/>
                  </a:lnTo>
                  <a:lnTo>
                    <a:pt x="0" y="400"/>
                  </a:lnTo>
                  <a:lnTo>
                    <a:pt x="1" y="389"/>
                  </a:lnTo>
                  <a:lnTo>
                    <a:pt x="2" y="379"/>
                  </a:lnTo>
                  <a:lnTo>
                    <a:pt x="5" y="369"/>
                  </a:lnTo>
                  <a:lnTo>
                    <a:pt x="7" y="364"/>
                  </a:lnTo>
                  <a:lnTo>
                    <a:pt x="9" y="359"/>
                  </a:lnTo>
                  <a:lnTo>
                    <a:pt x="14" y="350"/>
                  </a:lnTo>
                  <a:lnTo>
                    <a:pt x="16" y="346"/>
                  </a:lnTo>
                  <a:lnTo>
                    <a:pt x="19" y="342"/>
                  </a:lnTo>
                  <a:lnTo>
                    <a:pt x="26" y="334"/>
                  </a:lnTo>
                  <a:lnTo>
                    <a:pt x="29" y="331"/>
                  </a:lnTo>
                  <a:lnTo>
                    <a:pt x="33" y="329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11" name="Freeform 20"/>
            <p:cNvSpPr>
              <a:spLocks/>
            </p:cNvSpPr>
            <p:nvPr/>
          </p:nvSpPr>
          <p:spPr bwMode="auto">
            <a:xfrm>
              <a:off x="3025929" y="1237416"/>
              <a:ext cx="3044127" cy="2166300"/>
            </a:xfrm>
            <a:custGeom>
              <a:avLst/>
              <a:gdLst>
                <a:gd name="T0" fmla="*/ 11 w 673"/>
                <a:gd name="T1" fmla="*/ 448 h 662"/>
                <a:gd name="T2" fmla="*/ 27 w 673"/>
                <a:gd name="T3" fmla="*/ 447 h 662"/>
                <a:gd name="T4" fmla="*/ 60 w 673"/>
                <a:gd name="T5" fmla="*/ 469 h 662"/>
                <a:gd name="T6" fmla="*/ 85 w 673"/>
                <a:gd name="T7" fmla="*/ 481 h 662"/>
                <a:gd name="T8" fmla="*/ 109 w 673"/>
                <a:gd name="T9" fmla="*/ 475 h 662"/>
                <a:gd name="T10" fmla="*/ 132 w 673"/>
                <a:gd name="T11" fmla="*/ 446 h 662"/>
                <a:gd name="T12" fmla="*/ 142 w 673"/>
                <a:gd name="T13" fmla="*/ 411 h 662"/>
                <a:gd name="T14" fmla="*/ 135 w 673"/>
                <a:gd name="T15" fmla="*/ 364 h 662"/>
                <a:gd name="T16" fmla="*/ 116 w 673"/>
                <a:gd name="T17" fmla="*/ 334 h 662"/>
                <a:gd name="T18" fmla="*/ 92 w 673"/>
                <a:gd name="T19" fmla="*/ 322 h 662"/>
                <a:gd name="T20" fmla="*/ 67 w 673"/>
                <a:gd name="T21" fmla="*/ 327 h 662"/>
                <a:gd name="T22" fmla="*/ 26 w 673"/>
                <a:gd name="T23" fmla="*/ 354 h 662"/>
                <a:gd name="T24" fmla="*/ 11 w 673"/>
                <a:gd name="T25" fmla="*/ 352 h 662"/>
                <a:gd name="T26" fmla="*/ 0 w 673"/>
                <a:gd name="T27" fmla="*/ 333 h 662"/>
                <a:gd name="T28" fmla="*/ 283 w 673"/>
                <a:gd name="T29" fmla="*/ 135 h 662"/>
                <a:gd name="T30" fmla="*/ 290 w 673"/>
                <a:gd name="T31" fmla="*/ 123 h 662"/>
                <a:gd name="T32" fmla="*/ 278 w 673"/>
                <a:gd name="T33" fmla="*/ 99 h 662"/>
                <a:gd name="T34" fmla="*/ 258 w 673"/>
                <a:gd name="T35" fmla="*/ 64 h 662"/>
                <a:gd name="T36" fmla="*/ 259 w 673"/>
                <a:gd name="T37" fmla="*/ 43 h 662"/>
                <a:gd name="T38" fmla="*/ 274 w 673"/>
                <a:gd name="T39" fmla="*/ 22 h 662"/>
                <a:gd name="T40" fmla="*/ 304 w 673"/>
                <a:gd name="T41" fmla="*/ 5 h 662"/>
                <a:gd name="T42" fmla="*/ 356 w 673"/>
                <a:gd name="T43" fmla="*/ 1 h 662"/>
                <a:gd name="T44" fmla="*/ 390 w 673"/>
                <a:gd name="T45" fmla="*/ 14 h 662"/>
                <a:gd name="T46" fmla="*/ 410 w 673"/>
                <a:gd name="T47" fmla="*/ 32 h 662"/>
                <a:gd name="T48" fmla="*/ 416 w 673"/>
                <a:gd name="T49" fmla="*/ 54 h 662"/>
                <a:gd name="T50" fmla="*/ 394 w 673"/>
                <a:gd name="T51" fmla="*/ 98 h 662"/>
                <a:gd name="T52" fmla="*/ 381 w 673"/>
                <a:gd name="T53" fmla="*/ 123 h 662"/>
                <a:gd name="T54" fmla="*/ 388 w 673"/>
                <a:gd name="T55" fmla="*/ 135 h 662"/>
                <a:gd name="T56" fmla="*/ 673 w 673"/>
                <a:gd name="T57" fmla="*/ 333 h 662"/>
                <a:gd name="T58" fmla="*/ 662 w 673"/>
                <a:gd name="T59" fmla="*/ 353 h 662"/>
                <a:gd name="T60" fmla="*/ 648 w 673"/>
                <a:gd name="T61" fmla="*/ 354 h 662"/>
                <a:gd name="T62" fmla="*/ 615 w 673"/>
                <a:gd name="T63" fmla="*/ 332 h 662"/>
                <a:gd name="T64" fmla="*/ 587 w 673"/>
                <a:gd name="T65" fmla="*/ 322 h 662"/>
                <a:gd name="T66" fmla="*/ 565 w 673"/>
                <a:gd name="T67" fmla="*/ 329 h 662"/>
                <a:gd name="T68" fmla="*/ 545 w 673"/>
                <a:gd name="T69" fmla="*/ 350 h 662"/>
                <a:gd name="T70" fmla="*/ 532 w 673"/>
                <a:gd name="T71" fmla="*/ 389 h 662"/>
                <a:gd name="T72" fmla="*/ 535 w 673"/>
                <a:gd name="T73" fmla="*/ 432 h 662"/>
                <a:gd name="T74" fmla="*/ 549 w 673"/>
                <a:gd name="T75" fmla="*/ 459 h 662"/>
                <a:gd name="T76" fmla="*/ 568 w 673"/>
                <a:gd name="T77" fmla="*/ 477 h 662"/>
                <a:gd name="T78" fmla="*/ 590 w 673"/>
                <a:gd name="T79" fmla="*/ 481 h 662"/>
                <a:gd name="T80" fmla="*/ 628 w 673"/>
                <a:gd name="T81" fmla="*/ 458 h 662"/>
                <a:gd name="T82" fmla="*/ 652 w 673"/>
                <a:gd name="T83" fmla="*/ 446 h 662"/>
                <a:gd name="T84" fmla="*/ 665 w 673"/>
                <a:gd name="T85" fmla="*/ 450 h 662"/>
                <a:gd name="T86" fmla="*/ 673 w 673"/>
                <a:gd name="T87" fmla="*/ 662 h 662"/>
                <a:gd name="T88" fmla="*/ 383 w 673"/>
                <a:gd name="T89" fmla="*/ 652 h 662"/>
                <a:gd name="T90" fmla="*/ 382 w 673"/>
                <a:gd name="T91" fmla="*/ 638 h 662"/>
                <a:gd name="T92" fmla="*/ 405 w 673"/>
                <a:gd name="T93" fmla="*/ 604 h 662"/>
                <a:gd name="T94" fmla="*/ 416 w 673"/>
                <a:gd name="T95" fmla="*/ 570 h 662"/>
                <a:gd name="T96" fmla="*/ 403 w 673"/>
                <a:gd name="T97" fmla="*/ 545 h 662"/>
                <a:gd name="T98" fmla="*/ 377 w 673"/>
                <a:gd name="T99" fmla="*/ 528 h 662"/>
                <a:gd name="T100" fmla="*/ 335 w 673"/>
                <a:gd name="T101" fmla="*/ 521 h 662"/>
                <a:gd name="T102" fmla="*/ 294 w 673"/>
                <a:gd name="T103" fmla="*/ 530 h 662"/>
                <a:gd name="T104" fmla="*/ 267 w 673"/>
                <a:gd name="T105" fmla="*/ 550 h 662"/>
                <a:gd name="T106" fmla="*/ 257 w 673"/>
                <a:gd name="T107" fmla="*/ 572 h 662"/>
                <a:gd name="T108" fmla="*/ 263 w 673"/>
                <a:gd name="T109" fmla="*/ 597 h 662"/>
                <a:gd name="T110" fmla="*/ 287 w 673"/>
                <a:gd name="T111" fmla="*/ 633 h 662"/>
                <a:gd name="T112" fmla="*/ 289 w 673"/>
                <a:gd name="T113" fmla="*/ 649 h 662"/>
                <a:gd name="T114" fmla="*/ 275 w 673"/>
                <a:gd name="T115" fmla="*/ 660 h 66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73"/>
                <a:gd name="T175" fmla="*/ 0 h 662"/>
                <a:gd name="T176" fmla="*/ 673 w 673"/>
                <a:gd name="T177" fmla="*/ 662 h 66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73" h="662">
                  <a:moveTo>
                    <a:pt x="1" y="466"/>
                  </a:moveTo>
                  <a:lnTo>
                    <a:pt x="4" y="456"/>
                  </a:lnTo>
                  <a:lnTo>
                    <a:pt x="7" y="453"/>
                  </a:lnTo>
                  <a:lnTo>
                    <a:pt x="9" y="450"/>
                  </a:lnTo>
                  <a:lnTo>
                    <a:pt x="11" y="448"/>
                  </a:lnTo>
                  <a:lnTo>
                    <a:pt x="13" y="446"/>
                  </a:lnTo>
                  <a:lnTo>
                    <a:pt x="16" y="446"/>
                  </a:lnTo>
                  <a:lnTo>
                    <a:pt x="20" y="445"/>
                  </a:lnTo>
                  <a:lnTo>
                    <a:pt x="23" y="446"/>
                  </a:lnTo>
                  <a:lnTo>
                    <a:pt x="27" y="447"/>
                  </a:lnTo>
                  <a:lnTo>
                    <a:pt x="30" y="449"/>
                  </a:lnTo>
                  <a:lnTo>
                    <a:pt x="34" y="451"/>
                  </a:lnTo>
                  <a:lnTo>
                    <a:pt x="42" y="456"/>
                  </a:lnTo>
                  <a:lnTo>
                    <a:pt x="51" y="463"/>
                  </a:lnTo>
                  <a:lnTo>
                    <a:pt x="60" y="469"/>
                  </a:lnTo>
                  <a:lnTo>
                    <a:pt x="65" y="473"/>
                  </a:lnTo>
                  <a:lnTo>
                    <a:pt x="70" y="476"/>
                  </a:lnTo>
                  <a:lnTo>
                    <a:pt x="75" y="478"/>
                  </a:lnTo>
                  <a:lnTo>
                    <a:pt x="80" y="480"/>
                  </a:lnTo>
                  <a:lnTo>
                    <a:pt x="85" y="481"/>
                  </a:lnTo>
                  <a:lnTo>
                    <a:pt x="90" y="481"/>
                  </a:lnTo>
                  <a:lnTo>
                    <a:pt x="95" y="481"/>
                  </a:lnTo>
                  <a:lnTo>
                    <a:pt x="100" y="480"/>
                  </a:lnTo>
                  <a:lnTo>
                    <a:pt x="104" y="478"/>
                  </a:lnTo>
                  <a:lnTo>
                    <a:pt x="109" y="475"/>
                  </a:lnTo>
                  <a:lnTo>
                    <a:pt x="117" y="467"/>
                  </a:lnTo>
                  <a:lnTo>
                    <a:pt x="121" y="463"/>
                  </a:lnTo>
                  <a:lnTo>
                    <a:pt x="124" y="459"/>
                  </a:lnTo>
                  <a:lnTo>
                    <a:pt x="130" y="451"/>
                  </a:lnTo>
                  <a:lnTo>
                    <a:pt x="132" y="446"/>
                  </a:lnTo>
                  <a:lnTo>
                    <a:pt x="134" y="442"/>
                  </a:lnTo>
                  <a:lnTo>
                    <a:pt x="138" y="432"/>
                  </a:lnTo>
                  <a:lnTo>
                    <a:pt x="139" y="426"/>
                  </a:lnTo>
                  <a:lnTo>
                    <a:pt x="140" y="421"/>
                  </a:lnTo>
                  <a:lnTo>
                    <a:pt x="142" y="411"/>
                  </a:lnTo>
                  <a:lnTo>
                    <a:pt x="142" y="400"/>
                  </a:lnTo>
                  <a:lnTo>
                    <a:pt x="141" y="389"/>
                  </a:lnTo>
                  <a:lnTo>
                    <a:pt x="139" y="379"/>
                  </a:lnTo>
                  <a:lnTo>
                    <a:pt x="136" y="369"/>
                  </a:lnTo>
                  <a:lnTo>
                    <a:pt x="135" y="364"/>
                  </a:lnTo>
                  <a:lnTo>
                    <a:pt x="133" y="359"/>
                  </a:lnTo>
                  <a:lnTo>
                    <a:pt x="128" y="350"/>
                  </a:lnTo>
                  <a:lnTo>
                    <a:pt x="125" y="346"/>
                  </a:lnTo>
                  <a:lnTo>
                    <a:pt x="122" y="342"/>
                  </a:lnTo>
                  <a:lnTo>
                    <a:pt x="116" y="334"/>
                  </a:lnTo>
                  <a:lnTo>
                    <a:pt x="112" y="331"/>
                  </a:lnTo>
                  <a:lnTo>
                    <a:pt x="108" y="329"/>
                  </a:lnTo>
                  <a:lnTo>
                    <a:pt x="103" y="326"/>
                  </a:lnTo>
                  <a:lnTo>
                    <a:pt x="98" y="324"/>
                  </a:lnTo>
                  <a:lnTo>
                    <a:pt x="92" y="322"/>
                  </a:lnTo>
                  <a:lnTo>
                    <a:pt x="87" y="322"/>
                  </a:lnTo>
                  <a:lnTo>
                    <a:pt x="82" y="322"/>
                  </a:lnTo>
                  <a:lnTo>
                    <a:pt x="77" y="323"/>
                  </a:lnTo>
                  <a:lnTo>
                    <a:pt x="72" y="325"/>
                  </a:lnTo>
                  <a:lnTo>
                    <a:pt x="67" y="327"/>
                  </a:lnTo>
                  <a:lnTo>
                    <a:pt x="58" y="332"/>
                  </a:lnTo>
                  <a:lnTo>
                    <a:pt x="49" y="338"/>
                  </a:lnTo>
                  <a:lnTo>
                    <a:pt x="41" y="345"/>
                  </a:lnTo>
                  <a:lnTo>
                    <a:pt x="33" y="350"/>
                  </a:lnTo>
                  <a:lnTo>
                    <a:pt x="26" y="354"/>
                  </a:lnTo>
                  <a:lnTo>
                    <a:pt x="23" y="355"/>
                  </a:lnTo>
                  <a:lnTo>
                    <a:pt x="20" y="355"/>
                  </a:lnTo>
                  <a:lnTo>
                    <a:pt x="16" y="355"/>
                  </a:lnTo>
                  <a:lnTo>
                    <a:pt x="14" y="354"/>
                  </a:lnTo>
                  <a:lnTo>
                    <a:pt x="11" y="352"/>
                  </a:lnTo>
                  <a:lnTo>
                    <a:pt x="9" y="350"/>
                  </a:lnTo>
                  <a:lnTo>
                    <a:pt x="7" y="347"/>
                  </a:lnTo>
                  <a:lnTo>
                    <a:pt x="4" y="344"/>
                  </a:lnTo>
                  <a:lnTo>
                    <a:pt x="2" y="338"/>
                  </a:lnTo>
                  <a:lnTo>
                    <a:pt x="0" y="333"/>
                  </a:lnTo>
                  <a:lnTo>
                    <a:pt x="1" y="141"/>
                  </a:lnTo>
                  <a:lnTo>
                    <a:pt x="269" y="141"/>
                  </a:lnTo>
                  <a:lnTo>
                    <a:pt x="276" y="139"/>
                  </a:lnTo>
                  <a:lnTo>
                    <a:pt x="280" y="137"/>
                  </a:lnTo>
                  <a:lnTo>
                    <a:pt x="283" y="135"/>
                  </a:lnTo>
                  <a:lnTo>
                    <a:pt x="286" y="133"/>
                  </a:lnTo>
                  <a:lnTo>
                    <a:pt x="288" y="130"/>
                  </a:lnTo>
                  <a:lnTo>
                    <a:pt x="289" y="128"/>
                  </a:lnTo>
                  <a:lnTo>
                    <a:pt x="290" y="125"/>
                  </a:lnTo>
                  <a:lnTo>
                    <a:pt x="290" y="123"/>
                  </a:lnTo>
                  <a:lnTo>
                    <a:pt x="290" y="120"/>
                  </a:lnTo>
                  <a:lnTo>
                    <a:pt x="289" y="117"/>
                  </a:lnTo>
                  <a:lnTo>
                    <a:pt x="286" y="112"/>
                  </a:lnTo>
                  <a:lnTo>
                    <a:pt x="283" y="105"/>
                  </a:lnTo>
                  <a:lnTo>
                    <a:pt x="278" y="99"/>
                  </a:lnTo>
                  <a:lnTo>
                    <a:pt x="267" y="85"/>
                  </a:lnTo>
                  <a:lnTo>
                    <a:pt x="263" y="76"/>
                  </a:lnTo>
                  <a:lnTo>
                    <a:pt x="261" y="72"/>
                  </a:lnTo>
                  <a:lnTo>
                    <a:pt x="260" y="68"/>
                  </a:lnTo>
                  <a:lnTo>
                    <a:pt x="258" y="64"/>
                  </a:lnTo>
                  <a:lnTo>
                    <a:pt x="258" y="60"/>
                  </a:lnTo>
                  <a:lnTo>
                    <a:pt x="257" y="56"/>
                  </a:lnTo>
                  <a:lnTo>
                    <a:pt x="257" y="51"/>
                  </a:lnTo>
                  <a:lnTo>
                    <a:pt x="258" y="47"/>
                  </a:lnTo>
                  <a:lnTo>
                    <a:pt x="259" y="43"/>
                  </a:lnTo>
                  <a:lnTo>
                    <a:pt x="261" y="38"/>
                  </a:lnTo>
                  <a:lnTo>
                    <a:pt x="264" y="33"/>
                  </a:lnTo>
                  <a:lnTo>
                    <a:pt x="267" y="29"/>
                  </a:lnTo>
                  <a:lnTo>
                    <a:pt x="270" y="26"/>
                  </a:lnTo>
                  <a:lnTo>
                    <a:pt x="274" y="22"/>
                  </a:lnTo>
                  <a:lnTo>
                    <a:pt x="277" y="19"/>
                  </a:lnTo>
                  <a:lnTo>
                    <a:pt x="285" y="14"/>
                  </a:lnTo>
                  <a:lnTo>
                    <a:pt x="294" y="9"/>
                  </a:lnTo>
                  <a:lnTo>
                    <a:pt x="299" y="7"/>
                  </a:lnTo>
                  <a:lnTo>
                    <a:pt x="304" y="5"/>
                  </a:lnTo>
                  <a:lnTo>
                    <a:pt x="314" y="2"/>
                  </a:lnTo>
                  <a:lnTo>
                    <a:pt x="324" y="1"/>
                  </a:lnTo>
                  <a:lnTo>
                    <a:pt x="335" y="0"/>
                  </a:lnTo>
                  <a:lnTo>
                    <a:pt x="346" y="0"/>
                  </a:lnTo>
                  <a:lnTo>
                    <a:pt x="356" y="1"/>
                  </a:lnTo>
                  <a:lnTo>
                    <a:pt x="367" y="4"/>
                  </a:lnTo>
                  <a:lnTo>
                    <a:pt x="377" y="7"/>
                  </a:lnTo>
                  <a:lnTo>
                    <a:pt x="381" y="9"/>
                  </a:lnTo>
                  <a:lnTo>
                    <a:pt x="386" y="12"/>
                  </a:lnTo>
                  <a:lnTo>
                    <a:pt x="390" y="14"/>
                  </a:lnTo>
                  <a:lnTo>
                    <a:pt x="395" y="17"/>
                  </a:lnTo>
                  <a:lnTo>
                    <a:pt x="400" y="21"/>
                  </a:lnTo>
                  <a:lnTo>
                    <a:pt x="403" y="24"/>
                  </a:lnTo>
                  <a:lnTo>
                    <a:pt x="407" y="28"/>
                  </a:lnTo>
                  <a:lnTo>
                    <a:pt x="410" y="32"/>
                  </a:lnTo>
                  <a:lnTo>
                    <a:pt x="412" y="37"/>
                  </a:lnTo>
                  <a:lnTo>
                    <a:pt x="414" y="41"/>
                  </a:lnTo>
                  <a:lnTo>
                    <a:pt x="416" y="45"/>
                  </a:lnTo>
                  <a:lnTo>
                    <a:pt x="416" y="50"/>
                  </a:lnTo>
                  <a:lnTo>
                    <a:pt x="416" y="54"/>
                  </a:lnTo>
                  <a:lnTo>
                    <a:pt x="416" y="58"/>
                  </a:lnTo>
                  <a:lnTo>
                    <a:pt x="413" y="66"/>
                  </a:lnTo>
                  <a:lnTo>
                    <a:pt x="410" y="74"/>
                  </a:lnTo>
                  <a:lnTo>
                    <a:pt x="405" y="83"/>
                  </a:lnTo>
                  <a:lnTo>
                    <a:pt x="394" y="98"/>
                  </a:lnTo>
                  <a:lnTo>
                    <a:pt x="389" y="104"/>
                  </a:lnTo>
                  <a:lnTo>
                    <a:pt x="385" y="111"/>
                  </a:lnTo>
                  <a:lnTo>
                    <a:pt x="382" y="117"/>
                  </a:lnTo>
                  <a:lnTo>
                    <a:pt x="381" y="120"/>
                  </a:lnTo>
                  <a:lnTo>
                    <a:pt x="381" y="123"/>
                  </a:lnTo>
                  <a:lnTo>
                    <a:pt x="381" y="125"/>
                  </a:lnTo>
                  <a:lnTo>
                    <a:pt x="381" y="128"/>
                  </a:lnTo>
                  <a:lnTo>
                    <a:pt x="383" y="130"/>
                  </a:lnTo>
                  <a:lnTo>
                    <a:pt x="385" y="133"/>
                  </a:lnTo>
                  <a:lnTo>
                    <a:pt x="388" y="135"/>
                  </a:lnTo>
                  <a:lnTo>
                    <a:pt x="391" y="137"/>
                  </a:lnTo>
                  <a:lnTo>
                    <a:pt x="396" y="139"/>
                  </a:lnTo>
                  <a:lnTo>
                    <a:pt x="402" y="141"/>
                  </a:lnTo>
                  <a:lnTo>
                    <a:pt x="673" y="141"/>
                  </a:lnTo>
                  <a:lnTo>
                    <a:pt x="673" y="333"/>
                  </a:lnTo>
                  <a:lnTo>
                    <a:pt x="671" y="339"/>
                  </a:lnTo>
                  <a:lnTo>
                    <a:pt x="669" y="344"/>
                  </a:lnTo>
                  <a:lnTo>
                    <a:pt x="667" y="348"/>
                  </a:lnTo>
                  <a:lnTo>
                    <a:pt x="665" y="350"/>
                  </a:lnTo>
                  <a:lnTo>
                    <a:pt x="662" y="353"/>
                  </a:lnTo>
                  <a:lnTo>
                    <a:pt x="660" y="354"/>
                  </a:lnTo>
                  <a:lnTo>
                    <a:pt x="657" y="355"/>
                  </a:lnTo>
                  <a:lnTo>
                    <a:pt x="655" y="355"/>
                  </a:lnTo>
                  <a:lnTo>
                    <a:pt x="652" y="355"/>
                  </a:lnTo>
                  <a:lnTo>
                    <a:pt x="648" y="354"/>
                  </a:lnTo>
                  <a:lnTo>
                    <a:pt x="642" y="351"/>
                  </a:lnTo>
                  <a:lnTo>
                    <a:pt x="636" y="348"/>
                  </a:lnTo>
                  <a:lnTo>
                    <a:pt x="630" y="343"/>
                  </a:lnTo>
                  <a:lnTo>
                    <a:pt x="623" y="337"/>
                  </a:lnTo>
                  <a:lnTo>
                    <a:pt x="615" y="332"/>
                  </a:lnTo>
                  <a:lnTo>
                    <a:pt x="608" y="328"/>
                  </a:lnTo>
                  <a:lnTo>
                    <a:pt x="600" y="325"/>
                  </a:lnTo>
                  <a:lnTo>
                    <a:pt x="596" y="323"/>
                  </a:lnTo>
                  <a:lnTo>
                    <a:pt x="592" y="322"/>
                  </a:lnTo>
                  <a:lnTo>
                    <a:pt x="587" y="322"/>
                  </a:lnTo>
                  <a:lnTo>
                    <a:pt x="583" y="322"/>
                  </a:lnTo>
                  <a:lnTo>
                    <a:pt x="579" y="323"/>
                  </a:lnTo>
                  <a:lnTo>
                    <a:pt x="574" y="324"/>
                  </a:lnTo>
                  <a:lnTo>
                    <a:pt x="570" y="326"/>
                  </a:lnTo>
                  <a:lnTo>
                    <a:pt x="565" y="329"/>
                  </a:lnTo>
                  <a:lnTo>
                    <a:pt x="561" y="331"/>
                  </a:lnTo>
                  <a:lnTo>
                    <a:pt x="557" y="334"/>
                  </a:lnTo>
                  <a:lnTo>
                    <a:pt x="554" y="338"/>
                  </a:lnTo>
                  <a:lnTo>
                    <a:pt x="551" y="342"/>
                  </a:lnTo>
                  <a:lnTo>
                    <a:pt x="545" y="350"/>
                  </a:lnTo>
                  <a:lnTo>
                    <a:pt x="540" y="359"/>
                  </a:lnTo>
                  <a:lnTo>
                    <a:pt x="538" y="364"/>
                  </a:lnTo>
                  <a:lnTo>
                    <a:pt x="537" y="369"/>
                  </a:lnTo>
                  <a:lnTo>
                    <a:pt x="534" y="379"/>
                  </a:lnTo>
                  <a:lnTo>
                    <a:pt x="532" y="389"/>
                  </a:lnTo>
                  <a:lnTo>
                    <a:pt x="532" y="394"/>
                  </a:lnTo>
                  <a:lnTo>
                    <a:pt x="531" y="400"/>
                  </a:lnTo>
                  <a:lnTo>
                    <a:pt x="532" y="411"/>
                  </a:lnTo>
                  <a:lnTo>
                    <a:pt x="533" y="421"/>
                  </a:lnTo>
                  <a:lnTo>
                    <a:pt x="535" y="432"/>
                  </a:lnTo>
                  <a:lnTo>
                    <a:pt x="539" y="442"/>
                  </a:lnTo>
                  <a:lnTo>
                    <a:pt x="541" y="446"/>
                  </a:lnTo>
                  <a:lnTo>
                    <a:pt x="543" y="451"/>
                  </a:lnTo>
                  <a:lnTo>
                    <a:pt x="546" y="455"/>
                  </a:lnTo>
                  <a:lnTo>
                    <a:pt x="549" y="459"/>
                  </a:lnTo>
                  <a:lnTo>
                    <a:pt x="552" y="463"/>
                  </a:lnTo>
                  <a:lnTo>
                    <a:pt x="556" y="467"/>
                  </a:lnTo>
                  <a:lnTo>
                    <a:pt x="560" y="472"/>
                  </a:lnTo>
                  <a:lnTo>
                    <a:pt x="564" y="475"/>
                  </a:lnTo>
                  <a:lnTo>
                    <a:pt x="568" y="477"/>
                  </a:lnTo>
                  <a:lnTo>
                    <a:pt x="573" y="479"/>
                  </a:lnTo>
                  <a:lnTo>
                    <a:pt x="577" y="480"/>
                  </a:lnTo>
                  <a:lnTo>
                    <a:pt x="581" y="481"/>
                  </a:lnTo>
                  <a:lnTo>
                    <a:pt x="585" y="481"/>
                  </a:lnTo>
                  <a:lnTo>
                    <a:pt x="590" y="481"/>
                  </a:lnTo>
                  <a:lnTo>
                    <a:pt x="598" y="478"/>
                  </a:lnTo>
                  <a:lnTo>
                    <a:pt x="602" y="476"/>
                  </a:lnTo>
                  <a:lnTo>
                    <a:pt x="606" y="474"/>
                  </a:lnTo>
                  <a:lnTo>
                    <a:pt x="614" y="469"/>
                  </a:lnTo>
                  <a:lnTo>
                    <a:pt x="628" y="458"/>
                  </a:lnTo>
                  <a:lnTo>
                    <a:pt x="635" y="453"/>
                  </a:lnTo>
                  <a:lnTo>
                    <a:pt x="642" y="449"/>
                  </a:lnTo>
                  <a:lnTo>
                    <a:pt x="645" y="448"/>
                  </a:lnTo>
                  <a:lnTo>
                    <a:pt x="648" y="446"/>
                  </a:lnTo>
                  <a:lnTo>
                    <a:pt x="652" y="446"/>
                  </a:lnTo>
                  <a:lnTo>
                    <a:pt x="655" y="445"/>
                  </a:lnTo>
                  <a:lnTo>
                    <a:pt x="657" y="446"/>
                  </a:lnTo>
                  <a:lnTo>
                    <a:pt x="660" y="446"/>
                  </a:lnTo>
                  <a:lnTo>
                    <a:pt x="662" y="448"/>
                  </a:lnTo>
                  <a:lnTo>
                    <a:pt x="665" y="450"/>
                  </a:lnTo>
                  <a:lnTo>
                    <a:pt x="667" y="453"/>
                  </a:lnTo>
                  <a:lnTo>
                    <a:pt x="669" y="457"/>
                  </a:lnTo>
                  <a:lnTo>
                    <a:pt x="671" y="461"/>
                  </a:lnTo>
                  <a:lnTo>
                    <a:pt x="673" y="467"/>
                  </a:lnTo>
                  <a:lnTo>
                    <a:pt x="673" y="662"/>
                  </a:lnTo>
                  <a:lnTo>
                    <a:pt x="403" y="662"/>
                  </a:lnTo>
                  <a:lnTo>
                    <a:pt x="392" y="658"/>
                  </a:lnTo>
                  <a:lnTo>
                    <a:pt x="388" y="656"/>
                  </a:lnTo>
                  <a:lnTo>
                    <a:pt x="385" y="654"/>
                  </a:lnTo>
                  <a:lnTo>
                    <a:pt x="383" y="652"/>
                  </a:lnTo>
                  <a:lnTo>
                    <a:pt x="382" y="649"/>
                  </a:lnTo>
                  <a:lnTo>
                    <a:pt x="381" y="647"/>
                  </a:lnTo>
                  <a:lnTo>
                    <a:pt x="380" y="644"/>
                  </a:lnTo>
                  <a:lnTo>
                    <a:pt x="381" y="641"/>
                  </a:lnTo>
                  <a:lnTo>
                    <a:pt x="382" y="638"/>
                  </a:lnTo>
                  <a:lnTo>
                    <a:pt x="384" y="632"/>
                  </a:lnTo>
                  <a:lnTo>
                    <a:pt x="388" y="625"/>
                  </a:lnTo>
                  <a:lnTo>
                    <a:pt x="393" y="619"/>
                  </a:lnTo>
                  <a:lnTo>
                    <a:pt x="400" y="611"/>
                  </a:lnTo>
                  <a:lnTo>
                    <a:pt x="405" y="604"/>
                  </a:lnTo>
                  <a:lnTo>
                    <a:pt x="410" y="595"/>
                  </a:lnTo>
                  <a:lnTo>
                    <a:pt x="413" y="587"/>
                  </a:lnTo>
                  <a:lnTo>
                    <a:pt x="416" y="579"/>
                  </a:lnTo>
                  <a:lnTo>
                    <a:pt x="416" y="575"/>
                  </a:lnTo>
                  <a:lnTo>
                    <a:pt x="416" y="570"/>
                  </a:lnTo>
                  <a:lnTo>
                    <a:pt x="416" y="566"/>
                  </a:lnTo>
                  <a:lnTo>
                    <a:pt x="414" y="562"/>
                  </a:lnTo>
                  <a:lnTo>
                    <a:pt x="413" y="557"/>
                  </a:lnTo>
                  <a:lnTo>
                    <a:pt x="410" y="553"/>
                  </a:lnTo>
                  <a:lnTo>
                    <a:pt x="403" y="545"/>
                  </a:lnTo>
                  <a:lnTo>
                    <a:pt x="400" y="541"/>
                  </a:lnTo>
                  <a:lnTo>
                    <a:pt x="395" y="538"/>
                  </a:lnTo>
                  <a:lnTo>
                    <a:pt x="386" y="532"/>
                  </a:lnTo>
                  <a:lnTo>
                    <a:pt x="381" y="530"/>
                  </a:lnTo>
                  <a:lnTo>
                    <a:pt x="377" y="528"/>
                  </a:lnTo>
                  <a:lnTo>
                    <a:pt x="367" y="524"/>
                  </a:lnTo>
                  <a:lnTo>
                    <a:pt x="362" y="523"/>
                  </a:lnTo>
                  <a:lnTo>
                    <a:pt x="356" y="522"/>
                  </a:lnTo>
                  <a:lnTo>
                    <a:pt x="346" y="521"/>
                  </a:lnTo>
                  <a:lnTo>
                    <a:pt x="335" y="521"/>
                  </a:lnTo>
                  <a:lnTo>
                    <a:pt x="324" y="521"/>
                  </a:lnTo>
                  <a:lnTo>
                    <a:pt x="314" y="523"/>
                  </a:lnTo>
                  <a:lnTo>
                    <a:pt x="304" y="526"/>
                  </a:lnTo>
                  <a:lnTo>
                    <a:pt x="299" y="528"/>
                  </a:lnTo>
                  <a:lnTo>
                    <a:pt x="294" y="530"/>
                  </a:lnTo>
                  <a:lnTo>
                    <a:pt x="285" y="534"/>
                  </a:lnTo>
                  <a:lnTo>
                    <a:pt x="281" y="537"/>
                  </a:lnTo>
                  <a:lnTo>
                    <a:pt x="277" y="540"/>
                  </a:lnTo>
                  <a:lnTo>
                    <a:pt x="270" y="547"/>
                  </a:lnTo>
                  <a:lnTo>
                    <a:pt x="267" y="550"/>
                  </a:lnTo>
                  <a:lnTo>
                    <a:pt x="264" y="554"/>
                  </a:lnTo>
                  <a:lnTo>
                    <a:pt x="261" y="559"/>
                  </a:lnTo>
                  <a:lnTo>
                    <a:pt x="259" y="563"/>
                  </a:lnTo>
                  <a:lnTo>
                    <a:pt x="258" y="568"/>
                  </a:lnTo>
                  <a:lnTo>
                    <a:pt x="257" y="572"/>
                  </a:lnTo>
                  <a:lnTo>
                    <a:pt x="257" y="577"/>
                  </a:lnTo>
                  <a:lnTo>
                    <a:pt x="258" y="581"/>
                  </a:lnTo>
                  <a:lnTo>
                    <a:pt x="258" y="585"/>
                  </a:lnTo>
                  <a:lnTo>
                    <a:pt x="260" y="589"/>
                  </a:lnTo>
                  <a:lnTo>
                    <a:pt x="263" y="597"/>
                  </a:lnTo>
                  <a:lnTo>
                    <a:pt x="267" y="606"/>
                  </a:lnTo>
                  <a:lnTo>
                    <a:pt x="273" y="613"/>
                  </a:lnTo>
                  <a:lnTo>
                    <a:pt x="278" y="620"/>
                  </a:lnTo>
                  <a:lnTo>
                    <a:pt x="283" y="626"/>
                  </a:lnTo>
                  <a:lnTo>
                    <a:pt x="287" y="633"/>
                  </a:lnTo>
                  <a:lnTo>
                    <a:pt x="289" y="638"/>
                  </a:lnTo>
                  <a:lnTo>
                    <a:pt x="290" y="641"/>
                  </a:lnTo>
                  <a:lnTo>
                    <a:pt x="290" y="644"/>
                  </a:lnTo>
                  <a:lnTo>
                    <a:pt x="290" y="646"/>
                  </a:lnTo>
                  <a:lnTo>
                    <a:pt x="289" y="649"/>
                  </a:lnTo>
                  <a:lnTo>
                    <a:pt x="288" y="651"/>
                  </a:lnTo>
                  <a:lnTo>
                    <a:pt x="286" y="654"/>
                  </a:lnTo>
                  <a:lnTo>
                    <a:pt x="283" y="656"/>
                  </a:lnTo>
                  <a:lnTo>
                    <a:pt x="279" y="658"/>
                  </a:lnTo>
                  <a:lnTo>
                    <a:pt x="275" y="660"/>
                  </a:lnTo>
                  <a:lnTo>
                    <a:pt x="268" y="662"/>
                  </a:lnTo>
                  <a:lnTo>
                    <a:pt x="1" y="662"/>
                  </a:lnTo>
                  <a:lnTo>
                    <a:pt x="1" y="466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12" name="Freeform 21"/>
            <p:cNvSpPr>
              <a:spLocks/>
            </p:cNvSpPr>
            <p:nvPr/>
          </p:nvSpPr>
          <p:spPr bwMode="auto">
            <a:xfrm>
              <a:off x="0" y="1237416"/>
              <a:ext cx="3702316" cy="2638441"/>
            </a:xfrm>
            <a:custGeom>
              <a:avLst/>
              <a:gdLst>
                <a:gd name="T0" fmla="*/ 388 w 818"/>
                <a:gd name="T1" fmla="*/ 671 h 805"/>
                <a:gd name="T2" fmla="*/ 383 w 818"/>
                <a:gd name="T3" fmla="*/ 681 h 805"/>
                <a:gd name="T4" fmla="*/ 391 w 818"/>
                <a:gd name="T5" fmla="*/ 700 h 805"/>
                <a:gd name="T6" fmla="*/ 411 w 818"/>
                <a:gd name="T7" fmla="*/ 729 h 805"/>
                <a:gd name="T8" fmla="*/ 417 w 818"/>
                <a:gd name="T9" fmla="*/ 755 h 805"/>
                <a:gd name="T10" fmla="*/ 411 w 818"/>
                <a:gd name="T11" fmla="*/ 772 h 805"/>
                <a:gd name="T12" fmla="*/ 388 w 818"/>
                <a:gd name="T13" fmla="*/ 793 h 805"/>
                <a:gd name="T14" fmla="*/ 364 w 818"/>
                <a:gd name="T15" fmla="*/ 802 h 805"/>
                <a:gd name="T16" fmla="*/ 327 w 818"/>
                <a:gd name="T17" fmla="*/ 804 h 805"/>
                <a:gd name="T18" fmla="*/ 295 w 818"/>
                <a:gd name="T19" fmla="*/ 796 h 805"/>
                <a:gd name="T20" fmla="*/ 272 w 818"/>
                <a:gd name="T21" fmla="*/ 779 h 805"/>
                <a:gd name="T22" fmla="*/ 261 w 818"/>
                <a:gd name="T23" fmla="*/ 762 h 805"/>
                <a:gd name="T24" fmla="*/ 260 w 818"/>
                <a:gd name="T25" fmla="*/ 744 h 805"/>
                <a:gd name="T26" fmla="*/ 275 w 818"/>
                <a:gd name="T27" fmla="*/ 712 h 805"/>
                <a:gd name="T28" fmla="*/ 290 w 818"/>
                <a:gd name="T29" fmla="*/ 687 h 805"/>
                <a:gd name="T30" fmla="*/ 290 w 818"/>
                <a:gd name="T31" fmla="*/ 676 h 805"/>
                <a:gd name="T32" fmla="*/ 280 w 818"/>
                <a:gd name="T33" fmla="*/ 667 h 805"/>
                <a:gd name="T34" fmla="*/ 0 w 818"/>
                <a:gd name="T35" fmla="*/ 142 h 805"/>
                <a:gd name="T36" fmla="*/ 284 w 818"/>
                <a:gd name="T37" fmla="*/ 136 h 805"/>
                <a:gd name="T38" fmla="*/ 291 w 818"/>
                <a:gd name="T39" fmla="*/ 126 h 805"/>
                <a:gd name="T40" fmla="*/ 289 w 818"/>
                <a:gd name="T41" fmla="*/ 115 h 805"/>
                <a:gd name="T42" fmla="*/ 275 w 818"/>
                <a:gd name="T43" fmla="*/ 93 h 805"/>
                <a:gd name="T44" fmla="*/ 261 w 818"/>
                <a:gd name="T45" fmla="*/ 65 h 805"/>
                <a:gd name="T46" fmla="*/ 260 w 818"/>
                <a:gd name="T47" fmla="*/ 48 h 805"/>
                <a:gd name="T48" fmla="*/ 269 w 818"/>
                <a:gd name="T49" fmla="*/ 30 h 805"/>
                <a:gd name="T50" fmla="*/ 287 w 818"/>
                <a:gd name="T51" fmla="*/ 14 h 805"/>
                <a:gd name="T52" fmla="*/ 316 w 818"/>
                <a:gd name="T53" fmla="*/ 3 h 805"/>
                <a:gd name="T54" fmla="*/ 359 w 818"/>
                <a:gd name="T55" fmla="*/ 2 h 805"/>
                <a:gd name="T56" fmla="*/ 388 w 818"/>
                <a:gd name="T57" fmla="*/ 12 h 805"/>
                <a:gd name="T58" fmla="*/ 404 w 818"/>
                <a:gd name="T59" fmla="*/ 25 h 805"/>
                <a:gd name="T60" fmla="*/ 416 w 818"/>
                <a:gd name="T61" fmla="*/ 42 h 805"/>
                <a:gd name="T62" fmla="*/ 417 w 818"/>
                <a:gd name="T63" fmla="*/ 59 h 805"/>
                <a:gd name="T64" fmla="*/ 406 w 818"/>
                <a:gd name="T65" fmla="*/ 84 h 805"/>
                <a:gd name="T66" fmla="*/ 385 w 818"/>
                <a:gd name="T67" fmla="*/ 115 h 805"/>
                <a:gd name="T68" fmla="*/ 383 w 818"/>
                <a:gd name="T69" fmla="*/ 127 h 805"/>
                <a:gd name="T70" fmla="*/ 391 w 818"/>
                <a:gd name="T71" fmla="*/ 136 h 805"/>
                <a:gd name="T72" fmla="*/ 677 w 818"/>
                <a:gd name="T73" fmla="*/ 142 h 805"/>
                <a:gd name="T74" fmla="*/ 683 w 818"/>
                <a:gd name="T75" fmla="*/ 349 h 805"/>
                <a:gd name="T76" fmla="*/ 692 w 818"/>
                <a:gd name="T77" fmla="*/ 356 h 805"/>
                <a:gd name="T78" fmla="*/ 707 w 818"/>
                <a:gd name="T79" fmla="*/ 352 h 805"/>
                <a:gd name="T80" fmla="*/ 742 w 818"/>
                <a:gd name="T81" fmla="*/ 329 h 805"/>
                <a:gd name="T82" fmla="*/ 762 w 818"/>
                <a:gd name="T83" fmla="*/ 323 h 805"/>
                <a:gd name="T84" fmla="*/ 780 w 818"/>
                <a:gd name="T85" fmla="*/ 327 h 805"/>
                <a:gd name="T86" fmla="*/ 795 w 818"/>
                <a:gd name="T87" fmla="*/ 339 h 805"/>
                <a:gd name="T88" fmla="*/ 811 w 818"/>
                <a:gd name="T89" fmla="*/ 365 h 805"/>
                <a:gd name="T90" fmla="*/ 818 w 818"/>
                <a:gd name="T91" fmla="*/ 395 h 805"/>
                <a:gd name="T92" fmla="*/ 814 w 818"/>
                <a:gd name="T93" fmla="*/ 433 h 805"/>
                <a:gd name="T94" fmla="*/ 803 w 818"/>
                <a:gd name="T95" fmla="*/ 456 h 805"/>
                <a:gd name="T96" fmla="*/ 790 w 818"/>
                <a:gd name="T97" fmla="*/ 473 h 805"/>
                <a:gd name="T98" fmla="*/ 773 w 818"/>
                <a:gd name="T99" fmla="*/ 481 h 805"/>
                <a:gd name="T100" fmla="*/ 752 w 818"/>
                <a:gd name="T101" fmla="*/ 479 h 805"/>
                <a:gd name="T102" fmla="*/ 714 w 818"/>
                <a:gd name="T103" fmla="*/ 454 h 805"/>
                <a:gd name="T104" fmla="*/ 699 w 818"/>
                <a:gd name="T105" fmla="*/ 447 h 805"/>
                <a:gd name="T106" fmla="*/ 687 w 818"/>
                <a:gd name="T107" fmla="*/ 449 h 805"/>
                <a:gd name="T108" fmla="*/ 679 w 818"/>
                <a:gd name="T109" fmla="*/ 462 h 80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18"/>
                <a:gd name="T166" fmla="*/ 0 h 805"/>
                <a:gd name="T167" fmla="*/ 818 w 818"/>
                <a:gd name="T168" fmla="*/ 805 h 80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18" h="805">
                  <a:moveTo>
                    <a:pt x="405" y="663"/>
                  </a:moveTo>
                  <a:lnTo>
                    <a:pt x="395" y="667"/>
                  </a:lnTo>
                  <a:lnTo>
                    <a:pt x="391" y="669"/>
                  </a:lnTo>
                  <a:lnTo>
                    <a:pt x="388" y="671"/>
                  </a:lnTo>
                  <a:lnTo>
                    <a:pt x="385" y="674"/>
                  </a:lnTo>
                  <a:lnTo>
                    <a:pt x="384" y="676"/>
                  </a:lnTo>
                  <a:lnTo>
                    <a:pt x="383" y="679"/>
                  </a:lnTo>
                  <a:lnTo>
                    <a:pt x="383" y="681"/>
                  </a:lnTo>
                  <a:lnTo>
                    <a:pt x="383" y="684"/>
                  </a:lnTo>
                  <a:lnTo>
                    <a:pt x="384" y="687"/>
                  </a:lnTo>
                  <a:lnTo>
                    <a:pt x="387" y="693"/>
                  </a:lnTo>
                  <a:lnTo>
                    <a:pt x="391" y="700"/>
                  </a:lnTo>
                  <a:lnTo>
                    <a:pt x="395" y="707"/>
                  </a:lnTo>
                  <a:lnTo>
                    <a:pt x="401" y="714"/>
                  </a:lnTo>
                  <a:lnTo>
                    <a:pt x="406" y="721"/>
                  </a:lnTo>
                  <a:lnTo>
                    <a:pt x="411" y="729"/>
                  </a:lnTo>
                  <a:lnTo>
                    <a:pt x="415" y="738"/>
                  </a:lnTo>
                  <a:lnTo>
                    <a:pt x="417" y="746"/>
                  </a:lnTo>
                  <a:lnTo>
                    <a:pt x="417" y="751"/>
                  </a:lnTo>
                  <a:lnTo>
                    <a:pt x="417" y="755"/>
                  </a:lnTo>
                  <a:lnTo>
                    <a:pt x="417" y="759"/>
                  </a:lnTo>
                  <a:lnTo>
                    <a:pt x="416" y="764"/>
                  </a:lnTo>
                  <a:lnTo>
                    <a:pt x="414" y="768"/>
                  </a:lnTo>
                  <a:lnTo>
                    <a:pt x="411" y="772"/>
                  </a:lnTo>
                  <a:lnTo>
                    <a:pt x="404" y="780"/>
                  </a:lnTo>
                  <a:lnTo>
                    <a:pt x="401" y="784"/>
                  </a:lnTo>
                  <a:lnTo>
                    <a:pt x="397" y="787"/>
                  </a:lnTo>
                  <a:lnTo>
                    <a:pt x="388" y="793"/>
                  </a:lnTo>
                  <a:lnTo>
                    <a:pt x="384" y="795"/>
                  </a:lnTo>
                  <a:lnTo>
                    <a:pt x="379" y="797"/>
                  </a:lnTo>
                  <a:lnTo>
                    <a:pt x="369" y="801"/>
                  </a:lnTo>
                  <a:lnTo>
                    <a:pt x="364" y="802"/>
                  </a:lnTo>
                  <a:lnTo>
                    <a:pt x="359" y="803"/>
                  </a:lnTo>
                  <a:lnTo>
                    <a:pt x="348" y="805"/>
                  </a:lnTo>
                  <a:lnTo>
                    <a:pt x="337" y="805"/>
                  </a:lnTo>
                  <a:lnTo>
                    <a:pt x="327" y="804"/>
                  </a:lnTo>
                  <a:lnTo>
                    <a:pt x="316" y="802"/>
                  </a:lnTo>
                  <a:lnTo>
                    <a:pt x="305" y="799"/>
                  </a:lnTo>
                  <a:lnTo>
                    <a:pt x="300" y="798"/>
                  </a:lnTo>
                  <a:lnTo>
                    <a:pt x="295" y="796"/>
                  </a:lnTo>
                  <a:lnTo>
                    <a:pt x="287" y="791"/>
                  </a:lnTo>
                  <a:lnTo>
                    <a:pt x="282" y="788"/>
                  </a:lnTo>
                  <a:lnTo>
                    <a:pt x="279" y="785"/>
                  </a:lnTo>
                  <a:lnTo>
                    <a:pt x="272" y="779"/>
                  </a:lnTo>
                  <a:lnTo>
                    <a:pt x="269" y="775"/>
                  </a:lnTo>
                  <a:lnTo>
                    <a:pt x="266" y="771"/>
                  </a:lnTo>
                  <a:lnTo>
                    <a:pt x="263" y="767"/>
                  </a:lnTo>
                  <a:lnTo>
                    <a:pt x="261" y="762"/>
                  </a:lnTo>
                  <a:lnTo>
                    <a:pt x="260" y="757"/>
                  </a:lnTo>
                  <a:lnTo>
                    <a:pt x="260" y="753"/>
                  </a:lnTo>
                  <a:lnTo>
                    <a:pt x="259" y="749"/>
                  </a:lnTo>
                  <a:lnTo>
                    <a:pt x="260" y="744"/>
                  </a:lnTo>
                  <a:lnTo>
                    <a:pt x="262" y="736"/>
                  </a:lnTo>
                  <a:lnTo>
                    <a:pt x="265" y="727"/>
                  </a:lnTo>
                  <a:lnTo>
                    <a:pt x="270" y="720"/>
                  </a:lnTo>
                  <a:lnTo>
                    <a:pt x="275" y="712"/>
                  </a:lnTo>
                  <a:lnTo>
                    <a:pt x="279" y="705"/>
                  </a:lnTo>
                  <a:lnTo>
                    <a:pt x="284" y="699"/>
                  </a:lnTo>
                  <a:lnTo>
                    <a:pt x="288" y="693"/>
                  </a:lnTo>
                  <a:lnTo>
                    <a:pt x="290" y="687"/>
                  </a:lnTo>
                  <a:lnTo>
                    <a:pt x="291" y="684"/>
                  </a:lnTo>
                  <a:lnTo>
                    <a:pt x="291" y="681"/>
                  </a:lnTo>
                  <a:lnTo>
                    <a:pt x="291" y="679"/>
                  </a:lnTo>
                  <a:lnTo>
                    <a:pt x="290" y="676"/>
                  </a:lnTo>
                  <a:lnTo>
                    <a:pt x="289" y="674"/>
                  </a:lnTo>
                  <a:lnTo>
                    <a:pt x="287" y="671"/>
                  </a:lnTo>
                  <a:lnTo>
                    <a:pt x="284" y="669"/>
                  </a:lnTo>
                  <a:lnTo>
                    <a:pt x="280" y="667"/>
                  </a:lnTo>
                  <a:lnTo>
                    <a:pt x="276" y="665"/>
                  </a:lnTo>
                  <a:lnTo>
                    <a:pt x="270" y="663"/>
                  </a:lnTo>
                  <a:lnTo>
                    <a:pt x="0" y="663"/>
                  </a:lnTo>
                  <a:lnTo>
                    <a:pt x="0" y="142"/>
                  </a:lnTo>
                  <a:lnTo>
                    <a:pt x="270" y="142"/>
                  </a:lnTo>
                  <a:lnTo>
                    <a:pt x="276" y="140"/>
                  </a:lnTo>
                  <a:lnTo>
                    <a:pt x="280" y="138"/>
                  </a:lnTo>
                  <a:lnTo>
                    <a:pt x="284" y="136"/>
                  </a:lnTo>
                  <a:lnTo>
                    <a:pt x="287" y="134"/>
                  </a:lnTo>
                  <a:lnTo>
                    <a:pt x="289" y="131"/>
                  </a:lnTo>
                  <a:lnTo>
                    <a:pt x="290" y="129"/>
                  </a:lnTo>
                  <a:lnTo>
                    <a:pt x="291" y="126"/>
                  </a:lnTo>
                  <a:lnTo>
                    <a:pt x="291" y="124"/>
                  </a:lnTo>
                  <a:lnTo>
                    <a:pt x="291" y="121"/>
                  </a:lnTo>
                  <a:lnTo>
                    <a:pt x="290" y="118"/>
                  </a:lnTo>
                  <a:lnTo>
                    <a:pt x="289" y="115"/>
                  </a:lnTo>
                  <a:lnTo>
                    <a:pt x="288" y="112"/>
                  </a:lnTo>
                  <a:lnTo>
                    <a:pt x="284" y="106"/>
                  </a:lnTo>
                  <a:lnTo>
                    <a:pt x="279" y="100"/>
                  </a:lnTo>
                  <a:lnTo>
                    <a:pt x="275" y="93"/>
                  </a:lnTo>
                  <a:lnTo>
                    <a:pt x="270" y="86"/>
                  </a:lnTo>
                  <a:lnTo>
                    <a:pt x="265" y="77"/>
                  </a:lnTo>
                  <a:lnTo>
                    <a:pt x="262" y="69"/>
                  </a:lnTo>
                  <a:lnTo>
                    <a:pt x="261" y="65"/>
                  </a:lnTo>
                  <a:lnTo>
                    <a:pt x="260" y="61"/>
                  </a:lnTo>
                  <a:lnTo>
                    <a:pt x="259" y="56"/>
                  </a:lnTo>
                  <a:lnTo>
                    <a:pt x="260" y="52"/>
                  </a:lnTo>
                  <a:lnTo>
                    <a:pt x="260" y="48"/>
                  </a:lnTo>
                  <a:lnTo>
                    <a:pt x="261" y="43"/>
                  </a:lnTo>
                  <a:lnTo>
                    <a:pt x="263" y="39"/>
                  </a:lnTo>
                  <a:lnTo>
                    <a:pt x="266" y="34"/>
                  </a:lnTo>
                  <a:lnTo>
                    <a:pt x="269" y="30"/>
                  </a:lnTo>
                  <a:lnTo>
                    <a:pt x="272" y="26"/>
                  </a:lnTo>
                  <a:lnTo>
                    <a:pt x="275" y="23"/>
                  </a:lnTo>
                  <a:lnTo>
                    <a:pt x="279" y="20"/>
                  </a:lnTo>
                  <a:lnTo>
                    <a:pt x="287" y="14"/>
                  </a:lnTo>
                  <a:lnTo>
                    <a:pt x="295" y="9"/>
                  </a:lnTo>
                  <a:lnTo>
                    <a:pt x="300" y="7"/>
                  </a:lnTo>
                  <a:lnTo>
                    <a:pt x="305" y="6"/>
                  </a:lnTo>
                  <a:lnTo>
                    <a:pt x="316" y="3"/>
                  </a:lnTo>
                  <a:lnTo>
                    <a:pt x="327" y="1"/>
                  </a:lnTo>
                  <a:lnTo>
                    <a:pt x="337" y="0"/>
                  </a:lnTo>
                  <a:lnTo>
                    <a:pt x="348" y="1"/>
                  </a:lnTo>
                  <a:lnTo>
                    <a:pt x="359" y="2"/>
                  </a:lnTo>
                  <a:lnTo>
                    <a:pt x="369" y="4"/>
                  </a:lnTo>
                  <a:lnTo>
                    <a:pt x="379" y="8"/>
                  </a:lnTo>
                  <a:lnTo>
                    <a:pt x="384" y="10"/>
                  </a:lnTo>
                  <a:lnTo>
                    <a:pt x="388" y="12"/>
                  </a:lnTo>
                  <a:lnTo>
                    <a:pt x="393" y="15"/>
                  </a:lnTo>
                  <a:lnTo>
                    <a:pt x="397" y="18"/>
                  </a:lnTo>
                  <a:lnTo>
                    <a:pt x="401" y="21"/>
                  </a:lnTo>
                  <a:lnTo>
                    <a:pt x="404" y="25"/>
                  </a:lnTo>
                  <a:lnTo>
                    <a:pt x="408" y="29"/>
                  </a:lnTo>
                  <a:lnTo>
                    <a:pt x="411" y="33"/>
                  </a:lnTo>
                  <a:lnTo>
                    <a:pt x="414" y="37"/>
                  </a:lnTo>
                  <a:lnTo>
                    <a:pt x="416" y="42"/>
                  </a:lnTo>
                  <a:lnTo>
                    <a:pt x="417" y="46"/>
                  </a:lnTo>
                  <a:lnTo>
                    <a:pt x="417" y="50"/>
                  </a:lnTo>
                  <a:lnTo>
                    <a:pt x="417" y="55"/>
                  </a:lnTo>
                  <a:lnTo>
                    <a:pt x="417" y="59"/>
                  </a:lnTo>
                  <a:lnTo>
                    <a:pt x="415" y="67"/>
                  </a:lnTo>
                  <a:lnTo>
                    <a:pt x="413" y="71"/>
                  </a:lnTo>
                  <a:lnTo>
                    <a:pt x="411" y="75"/>
                  </a:lnTo>
                  <a:lnTo>
                    <a:pt x="406" y="84"/>
                  </a:lnTo>
                  <a:lnTo>
                    <a:pt x="395" y="99"/>
                  </a:lnTo>
                  <a:lnTo>
                    <a:pt x="391" y="105"/>
                  </a:lnTo>
                  <a:lnTo>
                    <a:pt x="387" y="112"/>
                  </a:lnTo>
                  <a:lnTo>
                    <a:pt x="385" y="115"/>
                  </a:lnTo>
                  <a:lnTo>
                    <a:pt x="384" y="118"/>
                  </a:lnTo>
                  <a:lnTo>
                    <a:pt x="383" y="121"/>
                  </a:lnTo>
                  <a:lnTo>
                    <a:pt x="383" y="124"/>
                  </a:lnTo>
                  <a:lnTo>
                    <a:pt x="383" y="127"/>
                  </a:lnTo>
                  <a:lnTo>
                    <a:pt x="384" y="129"/>
                  </a:lnTo>
                  <a:lnTo>
                    <a:pt x="385" y="132"/>
                  </a:lnTo>
                  <a:lnTo>
                    <a:pt x="388" y="134"/>
                  </a:lnTo>
                  <a:lnTo>
                    <a:pt x="391" y="136"/>
                  </a:lnTo>
                  <a:lnTo>
                    <a:pt x="395" y="138"/>
                  </a:lnTo>
                  <a:lnTo>
                    <a:pt x="399" y="140"/>
                  </a:lnTo>
                  <a:lnTo>
                    <a:pt x="405" y="142"/>
                  </a:lnTo>
                  <a:lnTo>
                    <a:pt x="677" y="142"/>
                  </a:lnTo>
                  <a:lnTo>
                    <a:pt x="677" y="335"/>
                  </a:lnTo>
                  <a:lnTo>
                    <a:pt x="679" y="340"/>
                  </a:lnTo>
                  <a:lnTo>
                    <a:pt x="681" y="345"/>
                  </a:lnTo>
                  <a:lnTo>
                    <a:pt x="683" y="349"/>
                  </a:lnTo>
                  <a:lnTo>
                    <a:pt x="685" y="352"/>
                  </a:lnTo>
                  <a:lnTo>
                    <a:pt x="687" y="354"/>
                  </a:lnTo>
                  <a:lnTo>
                    <a:pt x="690" y="355"/>
                  </a:lnTo>
                  <a:lnTo>
                    <a:pt x="692" y="356"/>
                  </a:lnTo>
                  <a:lnTo>
                    <a:pt x="696" y="356"/>
                  </a:lnTo>
                  <a:lnTo>
                    <a:pt x="699" y="356"/>
                  </a:lnTo>
                  <a:lnTo>
                    <a:pt x="701" y="355"/>
                  </a:lnTo>
                  <a:lnTo>
                    <a:pt x="707" y="352"/>
                  </a:lnTo>
                  <a:lnTo>
                    <a:pt x="713" y="348"/>
                  </a:lnTo>
                  <a:lnTo>
                    <a:pt x="720" y="344"/>
                  </a:lnTo>
                  <a:lnTo>
                    <a:pt x="734" y="333"/>
                  </a:lnTo>
                  <a:lnTo>
                    <a:pt x="742" y="329"/>
                  </a:lnTo>
                  <a:lnTo>
                    <a:pt x="750" y="325"/>
                  </a:lnTo>
                  <a:lnTo>
                    <a:pt x="754" y="324"/>
                  </a:lnTo>
                  <a:lnTo>
                    <a:pt x="758" y="323"/>
                  </a:lnTo>
                  <a:lnTo>
                    <a:pt x="762" y="323"/>
                  </a:lnTo>
                  <a:lnTo>
                    <a:pt x="766" y="323"/>
                  </a:lnTo>
                  <a:lnTo>
                    <a:pt x="771" y="324"/>
                  </a:lnTo>
                  <a:lnTo>
                    <a:pt x="775" y="325"/>
                  </a:lnTo>
                  <a:lnTo>
                    <a:pt x="780" y="327"/>
                  </a:lnTo>
                  <a:lnTo>
                    <a:pt x="785" y="330"/>
                  </a:lnTo>
                  <a:lnTo>
                    <a:pt x="788" y="332"/>
                  </a:lnTo>
                  <a:lnTo>
                    <a:pt x="792" y="335"/>
                  </a:lnTo>
                  <a:lnTo>
                    <a:pt x="795" y="339"/>
                  </a:lnTo>
                  <a:lnTo>
                    <a:pt x="799" y="343"/>
                  </a:lnTo>
                  <a:lnTo>
                    <a:pt x="804" y="351"/>
                  </a:lnTo>
                  <a:lnTo>
                    <a:pt x="809" y="360"/>
                  </a:lnTo>
                  <a:lnTo>
                    <a:pt x="811" y="365"/>
                  </a:lnTo>
                  <a:lnTo>
                    <a:pt x="813" y="370"/>
                  </a:lnTo>
                  <a:lnTo>
                    <a:pt x="815" y="380"/>
                  </a:lnTo>
                  <a:lnTo>
                    <a:pt x="817" y="390"/>
                  </a:lnTo>
                  <a:lnTo>
                    <a:pt x="818" y="395"/>
                  </a:lnTo>
                  <a:lnTo>
                    <a:pt x="818" y="401"/>
                  </a:lnTo>
                  <a:lnTo>
                    <a:pt x="818" y="412"/>
                  </a:lnTo>
                  <a:lnTo>
                    <a:pt x="816" y="422"/>
                  </a:lnTo>
                  <a:lnTo>
                    <a:pt x="814" y="433"/>
                  </a:lnTo>
                  <a:lnTo>
                    <a:pt x="811" y="443"/>
                  </a:lnTo>
                  <a:lnTo>
                    <a:pt x="809" y="447"/>
                  </a:lnTo>
                  <a:lnTo>
                    <a:pt x="806" y="452"/>
                  </a:lnTo>
                  <a:lnTo>
                    <a:pt x="803" y="456"/>
                  </a:lnTo>
                  <a:lnTo>
                    <a:pt x="800" y="460"/>
                  </a:lnTo>
                  <a:lnTo>
                    <a:pt x="797" y="464"/>
                  </a:lnTo>
                  <a:lnTo>
                    <a:pt x="794" y="468"/>
                  </a:lnTo>
                  <a:lnTo>
                    <a:pt x="790" y="473"/>
                  </a:lnTo>
                  <a:lnTo>
                    <a:pt x="786" y="476"/>
                  </a:lnTo>
                  <a:lnTo>
                    <a:pt x="781" y="478"/>
                  </a:lnTo>
                  <a:lnTo>
                    <a:pt x="777" y="480"/>
                  </a:lnTo>
                  <a:lnTo>
                    <a:pt x="773" y="481"/>
                  </a:lnTo>
                  <a:lnTo>
                    <a:pt x="768" y="482"/>
                  </a:lnTo>
                  <a:lnTo>
                    <a:pt x="764" y="482"/>
                  </a:lnTo>
                  <a:lnTo>
                    <a:pt x="760" y="482"/>
                  </a:lnTo>
                  <a:lnTo>
                    <a:pt x="752" y="479"/>
                  </a:lnTo>
                  <a:lnTo>
                    <a:pt x="744" y="476"/>
                  </a:lnTo>
                  <a:lnTo>
                    <a:pt x="736" y="470"/>
                  </a:lnTo>
                  <a:lnTo>
                    <a:pt x="721" y="459"/>
                  </a:lnTo>
                  <a:lnTo>
                    <a:pt x="714" y="454"/>
                  </a:lnTo>
                  <a:lnTo>
                    <a:pt x="708" y="450"/>
                  </a:lnTo>
                  <a:lnTo>
                    <a:pt x="705" y="449"/>
                  </a:lnTo>
                  <a:lnTo>
                    <a:pt x="702" y="447"/>
                  </a:lnTo>
                  <a:lnTo>
                    <a:pt x="699" y="447"/>
                  </a:lnTo>
                  <a:lnTo>
                    <a:pt x="696" y="446"/>
                  </a:lnTo>
                  <a:lnTo>
                    <a:pt x="692" y="446"/>
                  </a:lnTo>
                  <a:lnTo>
                    <a:pt x="690" y="447"/>
                  </a:lnTo>
                  <a:lnTo>
                    <a:pt x="687" y="449"/>
                  </a:lnTo>
                  <a:lnTo>
                    <a:pt x="685" y="451"/>
                  </a:lnTo>
                  <a:lnTo>
                    <a:pt x="683" y="454"/>
                  </a:lnTo>
                  <a:lnTo>
                    <a:pt x="681" y="457"/>
                  </a:lnTo>
                  <a:lnTo>
                    <a:pt x="679" y="462"/>
                  </a:lnTo>
                  <a:lnTo>
                    <a:pt x="677" y="467"/>
                  </a:lnTo>
                  <a:lnTo>
                    <a:pt x="677" y="663"/>
                  </a:lnTo>
                  <a:lnTo>
                    <a:pt x="405" y="663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13" name="Freeform 22"/>
            <p:cNvSpPr>
              <a:spLocks/>
            </p:cNvSpPr>
            <p:nvPr/>
          </p:nvSpPr>
          <p:spPr bwMode="auto">
            <a:xfrm>
              <a:off x="5425983" y="0"/>
              <a:ext cx="3696833" cy="1706060"/>
            </a:xfrm>
            <a:custGeom>
              <a:avLst/>
              <a:gdLst>
                <a:gd name="T0" fmla="*/ 538 w 817"/>
                <a:gd name="T1" fmla="*/ 518 h 521"/>
                <a:gd name="T2" fmla="*/ 527 w 817"/>
                <a:gd name="T3" fmla="*/ 511 h 521"/>
                <a:gd name="T4" fmla="*/ 524 w 817"/>
                <a:gd name="T5" fmla="*/ 502 h 521"/>
                <a:gd name="T6" fmla="*/ 530 w 817"/>
                <a:gd name="T7" fmla="*/ 486 h 521"/>
                <a:gd name="T8" fmla="*/ 551 w 817"/>
                <a:gd name="T9" fmla="*/ 454 h 521"/>
                <a:gd name="T10" fmla="*/ 557 w 817"/>
                <a:gd name="T11" fmla="*/ 438 h 521"/>
                <a:gd name="T12" fmla="*/ 556 w 817"/>
                <a:gd name="T13" fmla="*/ 422 h 521"/>
                <a:gd name="T14" fmla="*/ 553 w 817"/>
                <a:gd name="T15" fmla="*/ 413 h 521"/>
                <a:gd name="T16" fmla="*/ 545 w 817"/>
                <a:gd name="T17" fmla="*/ 402 h 521"/>
                <a:gd name="T18" fmla="*/ 528 w 817"/>
                <a:gd name="T19" fmla="*/ 390 h 521"/>
                <a:gd name="T20" fmla="*/ 513 w 817"/>
                <a:gd name="T21" fmla="*/ 384 h 521"/>
                <a:gd name="T22" fmla="*/ 489 w 817"/>
                <a:gd name="T23" fmla="*/ 380 h 521"/>
                <a:gd name="T24" fmla="*/ 453 w 817"/>
                <a:gd name="T25" fmla="*/ 382 h 521"/>
                <a:gd name="T26" fmla="*/ 432 w 817"/>
                <a:gd name="T27" fmla="*/ 390 h 521"/>
                <a:gd name="T28" fmla="*/ 418 w 817"/>
                <a:gd name="T29" fmla="*/ 400 h 521"/>
                <a:gd name="T30" fmla="*/ 406 w 817"/>
                <a:gd name="T31" fmla="*/ 413 h 521"/>
                <a:gd name="T32" fmla="*/ 401 w 817"/>
                <a:gd name="T33" fmla="*/ 427 h 521"/>
                <a:gd name="T34" fmla="*/ 400 w 817"/>
                <a:gd name="T35" fmla="*/ 440 h 521"/>
                <a:gd name="T36" fmla="*/ 406 w 817"/>
                <a:gd name="T37" fmla="*/ 456 h 521"/>
                <a:gd name="T38" fmla="*/ 420 w 817"/>
                <a:gd name="T39" fmla="*/ 479 h 521"/>
                <a:gd name="T40" fmla="*/ 431 w 817"/>
                <a:gd name="T41" fmla="*/ 497 h 521"/>
                <a:gd name="T42" fmla="*/ 431 w 817"/>
                <a:gd name="T43" fmla="*/ 505 h 521"/>
                <a:gd name="T44" fmla="*/ 427 w 817"/>
                <a:gd name="T45" fmla="*/ 513 h 521"/>
                <a:gd name="T46" fmla="*/ 416 w 817"/>
                <a:gd name="T47" fmla="*/ 519 h 521"/>
                <a:gd name="T48" fmla="*/ 141 w 817"/>
                <a:gd name="T49" fmla="*/ 324 h 521"/>
                <a:gd name="T50" fmla="*/ 130 w 817"/>
                <a:gd name="T51" fmla="*/ 306 h 521"/>
                <a:gd name="T52" fmla="*/ 123 w 817"/>
                <a:gd name="T53" fmla="*/ 304 h 521"/>
                <a:gd name="T54" fmla="*/ 110 w 817"/>
                <a:gd name="T55" fmla="*/ 309 h 521"/>
                <a:gd name="T56" fmla="*/ 82 w 817"/>
                <a:gd name="T57" fmla="*/ 329 h 521"/>
                <a:gd name="T58" fmla="*/ 70 w 817"/>
                <a:gd name="T59" fmla="*/ 336 h 521"/>
                <a:gd name="T60" fmla="*/ 54 w 817"/>
                <a:gd name="T61" fmla="*/ 340 h 521"/>
                <a:gd name="T62" fmla="*/ 41 w 817"/>
                <a:gd name="T63" fmla="*/ 338 h 521"/>
                <a:gd name="T64" fmla="*/ 24 w 817"/>
                <a:gd name="T65" fmla="*/ 326 h 521"/>
                <a:gd name="T66" fmla="*/ 12 w 817"/>
                <a:gd name="T67" fmla="*/ 310 h 521"/>
                <a:gd name="T68" fmla="*/ 4 w 817"/>
                <a:gd name="T69" fmla="*/ 291 h 521"/>
                <a:gd name="T70" fmla="*/ 0 w 817"/>
                <a:gd name="T71" fmla="*/ 270 h 521"/>
                <a:gd name="T72" fmla="*/ 3 w 817"/>
                <a:gd name="T73" fmla="*/ 238 h 521"/>
                <a:gd name="T74" fmla="*/ 9 w 817"/>
                <a:gd name="T75" fmla="*/ 218 h 521"/>
                <a:gd name="T76" fmla="*/ 19 w 817"/>
                <a:gd name="T77" fmla="*/ 201 h 521"/>
                <a:gd name="T78" fmla="*/ 33 w 817"/>
                <a:gd name="T79" fmla="*/ 188 h 521"/>
                <a:gd name="T80" fmla="*/ 47 w 817"/>
                <a:gd name="T81" fmla="*/ 182 h 521"/>
                <a:gd name="T82" fmla="*/ 60 w 817"/>
                <a:gd name="T83" fmla="*/ 181 h 521"/>
                <a:gd name="T84" fmla="*/ 76 w 817"/>
                <a:gd name="T85" fmla="*/ 187 h 521"/>
                <a:gd name="T86" fmla="*/ 98 w 817"/>
                <a:gd name="T87" fmla="*/ 202 h 521"/>
                <a:gd name="T88" fmla="*/ 116 w 817"/>
                <a:gd name="T89" fmla="*/ 213 h 521"/>
                <a:gd name="T90" fmla="*/ 125 w 817"/>
                <a:gd name="T91" fmla="*/ 214 h 521"/>
                <a:gd name="T92" fmla="*/ 132 w 817"/>
                <a:gd name="T93" fmla="*/ 210 h 521"/>
                <a:gd name="T94" fmla="*/ 141 w 817"/>
                <a:gd name="T95" fmla="*/ 194 h 521"/>
                <a:gd name="T96" fmla="*/ 817 w 817"/>
                <a:gd name="T97" fmla="*/ 521 h 5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7"/>
                <a:gd name="T148" fmla="*/ 0 h 521"/>
                <a:gd name="T149" fmla="*/ 817 w 817"/>
                <a:gd name="T150" fmla="*/ 521 h 52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7" h="521">
                  <a:moveTo>
                    <a:pt x="817" y="521"/>
                  </a:moveTo>
                  <a:lnTo>
                    <a:pt x="546" y="521"/>
                  </a:lnTo>
                  <a:lnTo>
                    <a:pt x="538" y="518"/>
                  </a:lnTo>
                  <a:lnTo>
                    <a:pt x="533" y="516"/>
                  </a:lnTo>
                  <a:lnTo>
                    <a:pt x="528" y="512"/>
                  </a:lnTo>
                  <a:lnTo>
                    <a:pt x="527" y="511"/>
                  </a:lnTo>
                  <a:lnTo>
                    <a:pt x="526" y="509"/>
                  </a:lnTo>
                  <a:lnTo>
                    <a:pt x="524" y="506"/>
                  </a:lnTo>
                  <a:lnTo>
                    <a:pt x="524" y="502"/>
                  </a:lnTo>
                  <a:lnTo>
                    <a:pt x="524" y="498"/>
                  </a:lnTo>
                  <a:lnTo>
                    <a:pt x="525" y="494"/>
                  </a:lnTo>
                  <a:lnTo>
                    <a:pt x="530" y="486"/>
                  </a:lnTo>
                  <a:lnTo>
                    <a:pt x="537" y="476"/>
                  </a:lnTo>
                  <a:lnTo>
                    <a:pt x="547" y="463"/>
                  </a:lnTo>
                  <a:lnTo>
                    <a:pt x="551" y="454"/>
                  </a:lnTo>
                  <a:lnTo>
                    <a:pt x="555" y="447"/>
                  </a:lnTo>
                  <a:lnTo>
                    <a:pt x="557" y="441"/>
                  </a:lnTo>
                  <a:lnTo>
                    <a:pt x="557" y="438"/>
                  </a:lnTo>
                  <a:lnTo>
                    <a:pt x="558" y="434"/>
                  </a:lnTo>
                  <a:lnTo>
                    <a:pt x="558" y="428"/>
                  </a:lnTo>
                  <a:lnTo>
                    <a:pt x="556" y="422"/>
                  </a:lnTo>
                  <a:lnTo>
                    <a:pt x="556" y="419"/>
                  </a:lnTo>
                  <a:lnTo>
                    <a:pt x="555" y="417"/>
                  </a:lnTo>
                  <a:lnTo>
                    <a:pt x="553" y="413"/>
                  </a:lnTo>
                  <a:lnTo>
                    <a:pt x="551" y="409"/>
                  </a:lnTo>
                  <a:lnTo>
                    <a:pt x="548" y="405"/>
                  </a:lnTo>
                  <a:lnTo>
                    <a:pt x="545" y="402"/>
                  </a:lnTo>
                  <a:lnTo>
                    <a:pt x="541" y="399"/>
                  </a:lnTo>
                  <a:lnTo>
                    <a:pt x="533" y="393"/>
                  </a:lnTo>
                  <a:lnTo>
                    <a:pt x="528" y="390"/>
                  </a:lnTo>
                  <a:lnTo>
                    <a:pt x="523" y="388"/>
                  </a:lnTo>
                  <a:lnTo>
                    <a:pt x="518" y="386"/>
                  </a:lnTo>
                  <a:lnTo>
                    <a:pt x="513" y="384"/>
                  </a:lnTo>
                  <a:lnTo>
                    <a:pt x="501" y="381"/>
                  </a:lnTo>
                  <a:lnTo>
                    <a:pt x="495" y="380"/>
                  </a:lnTo>
                  <a:lnTo>
                    <a:pt x="489" y="380"/>
                  </a:lnTo>
                  <a:lnTo>
                    <a:pt x="477" y="379"/>
                  </a:lnTo>
                  <a:lnTo>
                    <a:pt x="465" y="380"/>
                  </a:lnTo>
                  <a:lnTo>
                    <a:pt x="453" y="382"/>
                  </a:lnTo>
                  <a:lnTo>
                    <a:pt x="442" y="385"/>
                  </a:lnTo>
                  <a:lnTo>
                    <a:pt x="437" y="388"/>
                  </a:lnTo>
                  <a:lnTo>
                    <a:pt x="432" y="390"/>
                  </a:lnTo>
                  <a:lnTo>
                    <a:pt x="427" y="393"/>
                  </a:lnTo>
                  <a:lnTo>
                    <a:pt x="422" y="396"/>
                  </a:lnTo>
                  <a:lnTo>
                    <a:pt x="418" y="400"/>
                  </a:lnTo>
                  <a:lnTo>
                    <a:pt x="413" y="404"/>
                  </a:lnTo>
                  <a:lnTo>
                    <a:pt x="410" y="408"/>
                  </a:lnTo>
                  <a:lnTo>
                    <a:pt x="406" y="413"/>
                  </a:lnTo>
                  <a:lnTo>
                    <a:pt x="404" y="417"/>
                  </a:lnTo>
                  <a:lnTo>
                    <a:pt x="402" y="422"/>
                  </a:lnTo>
                  <a:lnTo>
                    <a:pt x="401" y="427"/>
                  </a:lnTo>
                  <a:lnTo>
                    <a:pt x="400" y="431"/>
                  </a:lnTo>
                  <a:lnTo>
                    <a:pt x="400" y="435"/>
                  </a:lnTo>
                  <a:lnTo>
                    <a:pt x="400" y="440"/>
                  </a:lnTo>
                  <a:lnTo>
                    <a:pt x="401" y="444"/>
                  </a:lnTo>
                  <a:lnTo>
                    <a:pt x="402" y="448"/>
                  </a:lnTo>
                  <a:lnTo>
                    <a:pt x="406" y="456"/>
                  </a:lnTo>
                  <a:lnTo>
                    <a:pt x="410" y="464"/>
                  </a:lnTo>
                  <a:lnTo>
                    <a:pt x="415" y="472"/>
                  </a:lnTo>
                  <a:lnTo>
                    <a:pt x="420" y="479"/>
                  </a:lnTo>
                  <a:lnTo>
                    <a:pt x="424" y="485"/>
                  </a:lnTo>
                  <a:lnTo>
                    <a:pt x="428" y="491"/>
                  </a:lnTo>
                  <a:lnTo>
                    <a:pt x="431" y="497"/>
                  </a:lnTo>
                  <a:lnTo>
                    <a:pt x="431" y="500"/>
                  </a:lnTo>
                  <a:lnTo>
                    <a:pt x="432" y="503"/>
                  </a:lnTo>
                  <a:lnTo>
                    <a:pt x="431" y="505"/>
                  </a:lnTo>
                  <a:lnTo>
                    <a:pt x="431" y="508"/>
                  </a:lnTo>
                  <a:lnTo>
                    <a:pt x="429" y="510"/>
                  </a:lnTo>
                  <a:lnTo>
                    <a:pt x="427" y="513"/>
                  </a:lnTo>
                  <a:lnTo>
                    <a:pt x="424" y="515"/>
                  </a:lnTo>
                  <a:lnTo>
                    <a:pt x="421" y="517"/>
                  </a:lnTo>
                  <a:lnTo>
                    <a:pt x="416" y="519"/>
                  </a:lnTo>
                  <a:lnTo>
                    <a:pt x="411" y="521"/>
                  </a:lnTo>
                  <a:lnTo>
                    <a:pt x="141" y="521"/>
                  </a:lnTo>
                  <a:lnTo>
                    <a:pt x="141" y="324"/>
                  </a:lnTo>
                  <a:lnTo>
                    <a:pt x="137" y="314"/>
                  </a:lnTo>
                  <a:lnTo>
                    <a:pt x="133" y="308"/>
                  </a:lnTo>
                  <a:lnTo>
                    <a:pt x="130" y="306"/>
                  </a:lnTo>
                  <a:lnTo>
                    <a:pt x="128" y="305"/>
                  </a:lnTo>
                  <a:lnTo>
                    <a:pt x="125" y="304"/>
                  </a:lnTo>
                  <a:lnTo>
                    <a:pt x="123" y="304"/>
                  </a:lnTo>
                  <a:lnTo>
                    <a:pt x="120" y="305"/>
                  </a:lnTo>
                  <a:lnTo>
                    <a:pt x="116" y="306"/>
                  </a:lnTo>
                  <a:lnTo>
                    <a:pt x="110" y="309"/>
                  </a:lnTo>
                  <a:lnTo>
                    <a:pt x="103" y="313"/>
                  </a:lnTo>
                  <a:lnTo>
                    <a:pt x="96" y="318"/>
                  </a:lnTo>
                  <a:lnTo>
                    <a:pt x="82" y="329"/>
                  </a:lnTo>
                  <a:lnTo>
                    <a:pt x="78" y="331"/>
                  </a:lnTo>
                  <a:lnTo>
                    <a:pt x="74" y="334"/>
                  </a:lnTo>
                  <a:lnTo>
                    <a:pt x="70" y="336"/>
                  </a:lnTo>
                  <a:lnTo>
                    <a:pt x="66" y="337"/>
                  </a:lnTo>
                  <a:lnTo>
                    <a:pt x="58" y="340"/>
                  </a:lnTo>
                  <a:lnTo>
                    <a:pt x="54" y="340"/>
                  </a:lnTo>
                  <a:lnTo>
                    <a:pt x="50" y="340"/>
                  </a:lnTo>
                  <a:lnTo>
                    <a:pt x="45" y="339"/>
                  </a:lnTo>
                  <a:lnTo>
                    <a:pt x="41" y="338"/>
                  </a:lnTo>
                  <a:lnTo>
                    <a:pt x="37" y="336"/>
                  </a:lnTo>
                  <a:lnTo>
                    <a:pt x="32" y="334"/>
                  </a:lnTo>
                  <a:lnTo>
                    <a:pt x="24" y="326"/>
                  </a:lnTo>
                  <a:lnTo>
                    <a:pt x="21" y="322"/>
                  </a:lnTo>
                  <a:lnTo>
                    <a:pt x="18" y="318"/>
                  </a:lnTo>
                  <a:lnTo>
                    <a:pt x="12" y="310"/>
                  </a:lnTo>
                  <a:lnTo>
                    <a:pt x="10" y="305"/>
                  </a:lnTo>
                  <a:lnTo>
                    <a:pt x="7" y="300"/>
                  </a:lnTo>
                  <a:lnTo>
                    <a:pt x="4" y="291"/>
                  </a:lnTo>
                  <a:lnTo>
                    <a:pt x="3" y="285"/>
                  </a:lnTo>
                  <a:lnTo>
                    <a:pt x="2" y="280"/>
                  </a:lnTo>
                  <a:lnTo>
                    <a:pt x="0" y="270"/>
                  </a:lnTo>
                  <a:lnTo>
                    <a:pt x="0" y="259"/>
                  </a:lnTo>
                  <a:lnTo>
                    <a:pt x="1" y="248"/>
                  </a:lnTo>
                  <a:lnTo>
                    <a:pt x="3" y="238"/>
                  </a:lnTo>
                  <a:lnTo>
                    <a:pt x="5" y="228"/>
                  </a:lnTo>
                  <a:lnTo>
                    <a:pt x="7" y="223"/>
                  </a:lnTo>
                  <a:lnTo>
                    <a:pt x="9" y="218"/>
                  </a:lnTo>
                  <a:lnTo>
                    <a:pt x="14" y="209"/>
                  </a:lnTo>
                  <a:lnTo>
                    <a:pt x="17" y="205"/>
                  </a:lnTo>
                  <a:lnTo>
                    <a:pt x="19" y="201"/>
                  </a:lnTo>
                  <a:lnTo>
                    <a:pt x="26" y="193"/>
                  </a:lnTo>
                  <a:lnTo>
                    <a:pt x="30" y="190"/>
                  </a:lnTo>
                  <a:lnTo>
                    <a:pt x="33" y="188"/>
                  </a:lnTo>
                  <a:lnTo>
                    <a:pt x="38" y="185"/>
                  </a:lnTo>
                  <a:lnTo>
                    <a:pt x="43" y="183"/>
                  </a:lnTo>
                  <a:lnTo>
                    <a:pt x="47" y="182"/>
                  </a:lnTo>
                  <a:lnTo>
                    <a:pt x="52" y="181"/>
                  </a:lnTo>
                  <a:lnTo>
                    <a:pt x="56" y="181"/>
                  </a:lnTo>
                  <a:lnTo>
                    <a:pt x="60" y="181"/>
                  </a:lnTo>
                  <a:lnTo>
                    <a:pt x="64" y="182"/>
                  </a:lnTo>
                  <a:lnTo>
                    <a:pt x="68" y="183"/>
                  </a:lnTo>
                  <a:lnTo>
                    <a:pt x="76" y="187"/>
                  </a:lnTo>
                  <a:lnTo>
                    <a:pt x="84" y="191"/>
                  </a:lnTo>
                  <a:lnTo>
                    <a:pt x="91" y="196"/>
                  </a:lnTo>
                  <a:lnTo>
                    <a:pt x="98" y="202"/>
                  </a:lnTo>
                  <a:lnTo>
                    <a:pt x="104" y="206"/>
                  </a:lnTo>
                  <a:lnTo>
                    <a:pt x="110" y="210"/>
                  </a:lnTo>
                  <a:lnTo>
                    <a:pt x="116" y="213"/>
                  </a:lnTo>
                  <a:lnTo>
                    <a:pt x="120" y="214"/>
                  </a:lnTo>
                  <a:lnTo>
                    <a:pt x="123" y="214"/>
                  </a:lnTo>
                  <a:lnTo>
                    <a:pt x="125" y="214"/>
                  </a:lnTo>
                  <a:lnTo>
                    <a:pt x="128" y="213"/>
                  </a:lnTo>
                  <a:lnTo>
                    <a:pt x="130" y="212"/>
                  </a:lnTo>
                  <a:lnTo>
                    <a:pt x="132" y="210"/>
                  </a:lnTo>
                  <a:lnTo>
                    <a:pt x="137" y="204"/>
                  </a:lnTo>
                  <a:lnTo>
                    <a:pt x="139" y="200"/>
                  </a:lnTo>
                  <a:lnTo>
                    <a:pt x="141" y="194"/>
                  </a:lnTo>
                  <a:lnTo>
                    <a:pt x="141" y="0"/>
                  </a:lnTo>
                  <a:lnTo>
                    <a:pt x="817" y="0"/>
                  </a:lnTo>
                  <a:lnTo>
                    <a:pt x="817" y="521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14" name="Freeform 14"/>
            <p:cNvSpPr>
              <a:spLocks/>
            </p:cNvSpPr>
            <p:nvPr/>
          </p:nvSpPr>
          <p:spPr bwMode="auto">
            <a:xfrm>
              <a:off x="2400741" y="0"/>
              <a:ext cx="3680377" cy="1706060"/>
            </a:xfrm>
            <a:custGeom>
              <a:avLst/>
              <a:gdLst>
                <a:gd name="T0" fmla="*/ 133 w 814"/>
                <a:gd name="T1" fmla="*/ 309 h 521"/>
                <a:gd name="T2" fmla="*/ 123 w 814"/>
                <a:gd name="T3" fmla="*/ 304 h 521"/>
                <a:gd name="T4" fmla="*/ 105 w 814"/>
                <a:gd name="T5" fmla="*/ 312 h 521"/>
                <a:gd name="T6" fmla="*/ 76 w 814"/>
                <a:gd name="T7" fmla="*/ 333 h 521"/>
                <a:gd name="T8" fmla="*/ 51 w 814"/>
                <a:gd name="T9" fmla="*/ 340 h 521"/>
                <a:gd name="T10" fmla="*/ 34 w 814"/>
                <a:gd name="T11" fmla="*/ 334 h 521"/>
                <a:gd name="T12" fmla="*/ 12 w 814"/>
                <a:gd name="T13" fmla="*/ 310 h 521"/>
                <a:gd name="T14" fmla="*/ 3 w 814"/>
                <a:gd name="T15" fmla="*/ 285 h 521"/>
                <a:gd name="T16" fmla="*/ 1 w 814"/>
                <a:gd name="T17" fmla="*/ 248 h 521"/>
                <a:gd name="T18" fmla="*/ 9 w 814"/>
                <a:gd name="T19" fmla="*/ 218 h 521"/>
                <a:gd name="T20" fmla="*/ 26 w 814"/>
                <a:gd name="T21" fmla="*/ 193 h 521"/>
                <a:gd name="T22" fmla="*/ 44 w 814"/>
                <a:gd name="T23" fmla="*/ 183 h 521"/>
                <a:gd name="T24" fmla="*/ 61 w 814"/>
                <a:gd name="T25" fmla="*/ 181 h 521"/>
                <a:gd name="T26" fmla="*/ 85 w 814"/>
                <a:gd name="T27" fmla="*/ 191 h 521"/>
                <a:gd name="T28" fmla="*/ 112 w 814"/>
                <a:gd name="T29" fmla="*/ 210 h 521"/>
                <a:gd name="T30" fmla="*/ 126 w 814"/>
                <a:gd name="T31" fmla="*/ 214 h 521"/>
                <a:gd name="T32" fmla="*/ 136 w 814"/>
                <a:gd name="T33" fmla="*/ 207 h 521"/>
                <a:gd name="T34" fmla="*/ 142 w 814"/>
                <a:gd name="T35" fmla="*/ 0 h 521"/>
                <a:gd name="T36" fmla="*/ 810 w 814"/>
                <a:gd name="T37" fmla="*/ 204 h 521"/>
                <a:gd name="T38" fmla="*/ 801 w 814"/>
                <a:gd name="T39" fmla="*/ 213 h 521"/>
                <a:gd name="T40" fmla="*/ 789 w 814"/>
                <a:gd name="T41" fmla="*/ 213 h 521"/>
                <a:gd name="T42" fmla="*/ 757 w 814"/>
                <a:gd name="T43" fmla="*/ 191 h 521"/>
                <a:gd name="T44" fmla="*/ 737 w 814"/>
                <a:gd name="T45" fmla="*/ 182 h 521"/>
                <a:gd name="T46" fmla="*/ 720 w 814"/>
                <a:gd name="T47" fmla="*/ 182 h 521"/>
                <a:gd name="T48" fmla="*/ 702 w 814"/>
                <a:gd name="T49" fmla="*/ 190 h 521"/>
                <a:gd name="T50" fmla="*/ 687 w 814"/>
                <a:gd name="T51" fmla="*/ 209 h 521"/>
                <a:gd name="T52" fmla="*/ 675 w 814"/>
                <a:gd name="T53" fmla="*/ 238 h 521"/>
                <a:gd name="T54" fmla="*/ 673 w 814"/>
                <a:gd name="T55" fmla="*/ 270 h 521"/>
                <a:gd name="T56" fmla="*/ 682 w 814"/>
                <a:gd name="T57" fmla="*/ 305 h 521"/>
                <a:gd name="T58" fmla="*/ 694 w 814"/>
                <a:gd name="T59" fmla="*/ 322 h 521"/>
                <a:gd name="T60" fmla="*/ 710 w 814"/>
                <a:gd name="T61" fmla="*/ 336 h 521"/>
                <a:gd name="T62" fmla="*/ 727 w 814"/>
                <a:gd name="T63" fmla="*/ 340 h 521"/>
                <a:gd name="T64" fmla="*/ 755 w 814"/>
                <a:gd name="T65" fmla="*/ 329 h 521"/>
                <a:gd name="T66" fmla="*/ 783 w 814"/>
                <a:gd name="T67" fmla="*/ 308 h 521"/>
                <a:gd name="T68" fmla="*/ 801 w 814"/>
                <a:gd name="T69" fmla="*/ 305 h 521"/>
                <a:gd name="T70" fmla="*/ 810 w 814"/>
                <a:gd name="T71" fmla="*/ 315 h 521"/>
                <a:gd name="T72" fmla="*/ 544 w 814"/>
                <a:gd name="T73" fmla="*/ 521 h 521"/>
                <a:gd name="T74" fmla="*/ 524 w 814"/>
                <a:gd name="T75" fmla="*/ 511 h 521"/>
                <a:gd name="T76" fmla="*/ 522 w 814"/>
                <a:gd name="T77" fmla="*/ 500 h 521"/>
                <a:gd name="T78" fmla="*/ 534 w 814"/>
                <a:gd name="T79" fmla="*/ 478 h 521"/>
                <a:gd name="T80" fmla="*/ 554 w 814"/>
                <a:gd name="T81" fmla="*/ 446 h 521"/>
                <a:gd name="T82" fmla="*/ 557 w 814"/>
                <a:gd name="T83" fmla="*/ 425 h 521"/>
                <a:gd name="T84" fmla="*/ 544 w 814"/>
                <a:gd name="T85" fmla="*/ 404 h 521"/>
                <a:gd name="T86" fmla="*/ 522 w 814"/>
                <a:gd name="T87" fmla="*/ 389 h 521"/>
                <a:gd name="T88" fmla="*/ 497 w 814"/>
                <a:gd name="T89" fmla="*/ 381 h 521"/>
                <a:gd name="T90" fmla="*/ 455 w 814"/>
                <a:gd name="T91" fmla="*/ 382 h 521"/>
                <a:gd name="T92" fmla="*/ 426 w 814"/>
                <a:gd name="T93" fmla="*/ 393 h 521"/>
                <a:gd name="T94" fmla="*/ 408 w 814"/>
                <a:gd name="T95" fmla="*/ 409 h 521"/>
                <a:gd name="T96" fmla="*/ 399 w 814"/>
                <a:gd name="T97" fmla="*/ 427 h 521"/>
                <a:gd name="T98" fmla="*/ 399 w 814"/>
                <a:gd name="T99" fmla="*/ 444 h 521"/>
                <a:gd name="T100" fmla="*/ 414 w 814"/>
                <a:gd name="T101" fmla="*/ 472 h 521"/>
                <a:gd name="T102" fmla="*/ 430 w 814"/>
                <a:gd name="T103" fmla="*/ 497 h 521"/>
                <a:gd name="T104" fmla="*/ 430 w 814"/>
                <a:gd name="T105" fmla="*/ 508 h 521"/>
                <a:gd name="T106" fmla="*/ 420 w 814"/>
                <a:gd name="T107" fmla="*/ 517 h 521"/>
                <a:gd name="T108" fmla="*/ 142 w 814"/>
                <a:gd name="T109" fmla="*/ 326 h 52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14"/>
                <a:gd name="T166" fmla="*/ 0 h 521"/>
                <a:gd name="T167" fmla="*/ 814 w 814"/>
                <a:gd name="T168" fmla="*/ 521 h 52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14" h="521">
                  <a:moveTo>
                    <a:pt x="142" y="326"/>
                  </a:moveTo>
                  <a:lnTo>
                    <a:pt x="138" y="316"/>
                  </a:lnTo>
                  <a:lnTo>
                    <a:pt x="136" y="312"/>
                  </a:lnTo>
                  <a:lnTo>
                    <a:pt x="133" y="309"/>
                  </a:lnTo>
                  <a:lnTo>
                    <a:pt x="131" y="307"/>
                  </a:lnTo>
                  <a:lnTo>
                    <a:pt x="129" y="305"/>
                  </a:lnTo>
                  <a:lnTo>
                    <a:pt x="126" y="304"/>
                  </a:lnTo>
                  <a:lnTo>
                    <a:pt x="123" y="304"/>
                  </a:lnTo>
                  <a:lnTo>
                    <a:pt x="121" y="305"/>
                  </a:lnTo>
                  <a:lnTo>
                    <a:pt x="118" y="305"/>
                  </a:lnTo>
                  <a:lnTo>
                    <a:pt x="112" y="308"/>
                  </a:lnTo>
                  <a:lnTo>
                    <a:pt x="105" y="312"/>
                  </a:lnTo>
                  <a:lnTo>
                    <a:pt x="98" y="317"/>
                  </a:lnTo>
                  <a:lnTo>
                    <a:pt x="91" y="323"/>
                  </a:lnTo>
                  <a:lnTo>
                    <a:pt x="83" y="329"/>
                  </a:lnTo>
                  <a:lnTo>
                    <a:pt x="76" y="333"/>
                  </a:lnTo>
                  <a:lnTo>
                    <a:pt x="68" y="337"/>
                  </a:lnTo>
                  <a:lnTo>
                    <a:pt x="59" y="340"/>
                  </a:lnTo>
                  <a:lnTo>
                    <a:pt x="55" y="340"/>
                  </a:lnTo>
                  <a:lnTo>
                    <a:pt x="51" y="340"/>
                  </a:lnTo>
                  <a:lnTo>
                    <a:pt x="47" y="339"/>
                  </a:lnTo>
                  <a:lnTo>
                    <a:pt x="42" y="338"/>
                  </a:lnTo>
                  <a:lnTo>
                    <a:pt x="38" y="336"/>
                  </a:lnTo>
                  <a:lnTo>
                    <a:pt x="34" y="334"/>
                  </a:lnTo>
                  <a:lnTo>
                    <a:pt x="25" y="326"/>
                  </a:lnTo>
                  <a:lnTo>
                    <a:pt x="21" y="322"/>
                  </a:lnTo>
                  <a:lnTo>
                    <a:pt x="18" y="318"/>
                  </a:lnTo>
                  <a:lnTo>
                    <a:pt x="12" y="310"/>
                  </a:lnTo>
                  <a:lnTo>
                    <a:pt x="10" y="305"/>
                  </a:lnTo>
                  <a:lnTo>
                    <a:pt x="8" y="300"/>
                  </a:lnTo>
                  <a:lnTo>
                    <a:pt x="4" y="291"/>
                  </a:lnTo>
                  <a:lnTo>
                    <a:pt x="3" y="285"/>
                  </a:lnTo>
                  <a:lnTo>
                    <a:pt x="2" y="280"/>
                  </a:lnTo>
                  <a:lnTo>
                    <a:pt x="0" y="270"/>
                  </a:lnTo>
                  <a:lnTo>
                    <a:pt x="0" y="259"/>
                  </a:lnTo>
                  <a:lnTo>
                    <a:pt x="1" y="248"/>
                  </a:lnTo>
                  <a:lnTo>
                    <a:pt x="3" y="238"/>
                  </a:lnTo>
                  <a:lnTo>
                    <a:pt x="6" y="228"/>
                  </a:lnTo>
                  <a:lnTo>
                    <a:pt x="7" y="223"/>
                  </a:lnTo>
                  <a:lnTo>
                    <a:pt x="9" y="218"/>
                  </a:lnTo>
                  <a:lnTo>
                    <a:pt x="14" y="209"/>
                  </a:lnTo>
                  <a:lnTo>
                    <a:pt x="17" y="205"/>
                  </a:lnTo>
                  <a:lnTo>
                    <a:pt x="20" y="201"/>
                  </a:lnTo>
                  <a:lnTo>
                    <a:pt x="26" y="193"/>
                  </a:lnTo>
                  <a:lnTo>
                    <a:pt x="30" y="190"/>
                  </a:lnTo>
                  <a:lnTo>
                    <a:pt x="35" y="188"/>
                  </a:lnTo>
                  <a:lnTo>
                    <a:pt x="39" y="185"/>
                  </a:lnTo>
                  <a:lnTo>
                    <a:pt x="44" y="183"/>
                  </a:lnTo>
                  <a:lnTo>
                    <a:pt x="48" y="182"/>
                  </a:lnTo>
                  <a:lnTo>
                    <a:pt x="53" y="181"/>
                  </a:lnTo>
                  <a:lnTo>
                    <a:pt x="57" y="181"/>
                  </a:lnTo>
                  <a:lnTo>
                    <a:pt x="61" y="181"/>
                  </a:lnTo>
                  <a:lnTo>
                    <a:pt x="66" y="182"/>
                  </a:lnTo>
                  <a:lnTo>
                    <a:pt x="70" y="183"/>
                  </a:lnTo>
                  <a:lnTo>
                    <a:pt x="78" y="187"/>
                  </a:lnTo>
                  <a:lnTo>
                    <a:pt x="85" y="191"/>
                  </a:lnTo>
                  <a:lnTo>
                    <a:pt x="92" y="196"/>
                  </a:lnTo>
                  <a:lnTo>
                    <a:pt x="99" y="202"/>
                  </a:lnTo>
                  <a:lnTo>
                    <a:pt x="106" y="206"/>
                  </a:lnTo>
                  <a:lnTo>
                    <a:pt x="112" y="210"/>
                  </a:lnTo>
                  <a:lnTo>
                    <a:pt x="118" y="213"/>
                  </a:lnTo>
                  <a:lnTo>
                    <a:pt x="121" y="214"/>
                  </a:lnTo>
                  <a:lnTo>
                    <a:pt x="123" y="214"/>
                  </a:lnTo>
                  <a:lnTo>
                    <a:pt x="126" y="214"/>
                  </a:lnTo>
                  <a:lnTo>
                    <a:pt x="129" y="213"/>
                  </a:lnTo>
                  <a:lnTo>
                    <a:pt x="131" y="212"/>
                  </a:lnTo>
                  <a:lnTo>
                    <a:pt x="133" y="210"/>
                  </a:lnTo>
                  <a:lnTo>
                    <a:pt x="136" y="207"/>
                  </a:lnTo>
                  <a:lnTo>
                    <a:pt x="138" y="203"/>
                  </a:lnTo>
                  <a:lnTo>
                    <a:pt x="140" y="199"/>
                  </a:lnTo>
                  <a:lnTo>
                    <a:pt x="142" y="193"/>
                  </a:lnTo>
                  <a:lnTo>
                    <a:pt x="142" y="0"/>
                  </a:lnTo>
                  <a:lnTo>
                    <a:pt x="814" y="0"/>
                  </a:lnTo>
                  <a:lnTo>
                    <a:pt x="814" y="194"/>
                  </a:lnTo>
                  <a:lnTo>
                    <a:pt x="812" y="200"/>
                  </a:lnTo>
                  <a:lnTo>
                    <a:pt x="810" y="204"/>
                  </a:lnTo>
                  <a:lnTo>
                    <a:pt x="808" y="207"/>
                  </a:lnTo>
                  <a:lnTo>
                    <a:pt x="805" y="210"/>
                  </a:lnTo>
                  <a:lnTo>
                    <a:pt x="803" y="212"/>
                  </a:lnTo>
                  <a:lnTo>
                    <a:pt x="801" y="213"/>
                  </a:lnTo>
                  <a:lnTo>
                    <a:pt x="798" y="214"/>
                  </a:lnTo>
                  <a:lnTo>
                    <a:pt x="796" y="214"/>
                  </a:lnTo>
                  <a:lnTo>
                    <a:pt x="793" y="214"/>
                  </a:lnTo>
                  <a:lnTo>
                    <a:pt x="789" y="213"/>
                  </a:lnTo>
                  <a:lnTo>
                    <a:pt x="783" y="210"/>
                  </a:lnTo>
                  <a:lnTo>
                    <a:pt x="777" y="206"/>
                  </a:lnTo>
                  <a:lnTo>
                    <a:pt x="771" y="202"/>
                  </a:lnTo>
                  <a:lnTo>
                    <a:pt x="757" y="191"/>
                  </a:lnTo>
                  <a:lnTo>
                    <a:pt x="749" y="187"/>
                  </a:lnTo>
                  <a:lnTo>
                    <a:pt x="745" y="185"/>
                  </a:lnTo>
                  <a:lnTo>
                    <a:pt x="741" y="183"/>
                  </a:lnTo>
                  <a:lnTo>
                    <a:pt x="737" y="182"/>
                  </a:lnTo>
                  <a:lnTo>
                    <a:pt x="733" y="181"/>
                  </a:lnTo>
                  <a:lnTo>
                    <a:pt x="729" y="181"/>
                  </a:lnTo>
                  <a:lnTo>
                    <a:pt x="724" y="181"/>
                  </a:lnTo>
                  <a:lnTo>
                    <a:pt x="720" y="182"/>
                  </a:lnTo>
                  <a:lnTo>
                    <a:pt x="715" y="183"/>
                  </a:lnTo>
                  <a:lnTo>
                    <a:pt x="711" y="185"/>
                  </a:lnTo>
                  <a:lnTo>
                    <a:pt x="706" y="188"/>
                  </a:lnTo>
                  <a:lnTo>
                    <a:pt x="702" y="190"/>
                  </a:lnTo>
                  <a:lnTo>
                    <a:pt x="699" y="193"/>
                  </a:lnTo>
                  <a:lnTo>
                    <a:pt x="695" y="197"/>
                  </a:lnTo>
                  <a:lnTo>
                    <a:pt x="692" y="201"/>
                  </a:lnTo>
                  <a:lnTo>
                    <a:pt x="687" y="209"/>
                  </a:lnTo>
                  <a:lnTo>
                    <a:pt x="682" y="218"/>
                  </a:lnTo>
                  <a:lnTo>
                    <a:pt x="680" y="223"/>
                  </a:lnTo>
                  <a:lnTo>
                    <a:pt x="678" y="228"/>
                  </a:lnTo>
                  <a:lnTo>
                    <a:pt x="675" y="238"/>
                  </a:lnTo>
                  <a:lnTo>
                    <a:pt x="674" y="248"/>
                  </a:lnTo>
                  <a:lnTo>
                    <a:pt x="673" y="253"/>
                  </a:lnTo>
                  <a:lnTo>
                    <a:pt x="673" y="259"/>
                  </a:lnTo>
                  <a:lnTo>
                    <a:pt x="673" y="270"/>
                  </a:lnTo>
                  <a:lnTo>
                    <a:pt x="674" y="280"/>
                  </a:lnTo>
                  <a:lnTo>
                    <a:pt x="677" y="291"/>
                  </a:lnTo>
                  <a:lnTo>
                    <a:pt x="680" y="300"/>
                  </a:lnTo>
                  <a:lnTo>
                    <a:pt x="682" y="305"/>
                  </a:lnTo>
                  <a:lnTo>
                    <a:pt x="685" y="310"/>
                  </a:lnTo>
                  <a:lnTo>
                    <a:pt x="687" y="314"/>
                  </a:lnTo>
                  <a:lnTo>
                    <a:pt x="690" y="318"/>
                  </a:lnTo>
                  <a:lnTo>
                    <a:pt x="694" y="322"/>
                  </a:lnTo>
                  <a:lnTo>
                    <a:pt x="697" y="326"/>
                  </a:lnTo>
                  <a:lnTo>
                    <a:pt x="701" y="330"/>
                  </a:lnTo>
                  <a:lnTo>
                    <a:pt x="705" y="334"/>
                  </a:lnTo>
                  <a:lnTo>
                    <a:pt x="710" y="336"/>
                  </a:lnTo>
                  <a:lnTo>
                    <a:pt x="714" y="338"/>
                  </a:lnTo>
                  <a:lnTo>
                    <a:pt x="718" y="339"/>
                  </a:lnTo>
                  <a:lnTo>
                    <a:pt x="722" y="340"/>
                  </a:lnTo>
                  <a:lnTo>
                    <a:pt x="727" y="340"/>
                  </a:lnTo>
                  <a:lnTo>
                    <a:pt x="731" y="340"/>
                  </a:lnTo>
                  <a:lnTo>
                    <a:pt x="739" y="337"/>
                  </a:lnTo>
                  <a:lnTo>
                    <a:pt x="747" y="334"/>
                  </a:lnTo>
                  <a:lnTo>
                    <a:pt x="755" y="329"/>
                  </a:lnTo>
                  <a:lnTo>
                    <a:pt x="762" y="323"/>
                  </a:lnTo>
                  <a:lnTo>
                    <a:pt x="769" y="317"/>
                  </a:lnTo>
                  <a:lnTo>
                    <a:pt x="776" y="313"/>
                  </a:lnTo>
                  <a:lnTo>
                    <a:pt x="783" y="308"/>
                  </a:lnTo>
                  <a:lnTo>
                    <a:pt x="789" y="306"/>
                  </a:lnTo>
                  <a:lnTo>
                    <a:pt x="793" y="305"/>
                  </a:lnTo>
                  <a:lnTo>
                    <a:pt x="796" y="304"/>
                  </a:lnTo>
                  <a:lnTo>
                    <a:pt x="801" y="305"/>
                  </a:lnTo>
                  <a:lnTo>
                    <a:pt x="803" y="306"/>
                  </a:lnTo>
                  <a:lnTo>
                    <a:pt x="806" y="308"/>
                  </a:lnTo>
                  <a:lnTo>
                    <a:pt x="808" y="311"/>
                  </a:lnTo>
                  <a:lnTo>
                    <a:pt x="810" y="315"/>
                  </a:lnTo>
                  <a:lnTo>
                    <a:pt x="812" y="319"/>
                  </a:lnTo>
                  <a:lnTo>
                    <a:pt x="814" y="325"/>
                  </a:lnTo>
                  <a:lnTo>
                    <a:pt x="814" y="521"/>
                  </a:lnTo>
                  <a:lnTo>
                    <a:pt x="544" y="521"/>
                  </a:lnTo>
                  <a:lnTo>
                    <a:pt x="533" y="517"/>
                  </a:lnTo>
                  <a:lnTo>
                    <a:pt x="529" y="515"/>
                  </a:lnTo>
                  <a:lnTo>
                    <a:pt x="526" y="513"/>
                  </a:lnTo>
                  <a:lnTo>
                    <a:pt x="524" y="511"/>
                  </a:lnTo>
                  <a:lnTo>
                    <a:pt x="523" y="508"/>
                  </a:lnTo>
                  <a:lnTo>
                    <a:pt x="522" y="505"/>
                  </a:lnTo>
                  <a:lnTo>
                    <a:pt x="521" y="503"/>
                  </a:lnTo>
                  <a:lnTo>
                    <a:pt x="522" y="500"/>
                  </a:lnTo>
                  <a:lnTo>
                    <a:pt x="523" y="497"/>
                  </a:lnTo>
                  <a:lnTo>
                    <a:pt x="525" y="491"/>
                  </a:lnTo>
                  <a:lnTo>
                    <a:pt x="530" y="484"/>
                  </a:lnTo>
                  <a:lnTo>
                    <a:pt x="534" y="478"/>
                  </a:lnTo>
                  <a:lnTo>
                    <a:pt x="541" y="470"/>
                  </a:lnTo>
                  <a:lnTo>
                    <a:pt x="546" y="463"/>
                  </a:lnTo>
                  <a:lnTo>
                    <a:pt x="551" y="454"/>
                  </a:lnTo>
                  <a:lnTo>
                    <a:pt x="554" y="446"/>
                  </a:lnTo>
                  <a:lnTo>
                    <a:pt x="557" y="438"/>
                  </a:lnTo>
                  <a:lnTo>
                    <a:pt x="557" y="434"/>
                  </a:lnTo>
                  <a:lnTo>
                    <a:pt x="557" y="429"/>
                  </a:lnTo>
                  <a:lnTo>
                    <a:pt x="557" y="425"/>
                  </a:lnTo>
                  <a:lnTo>
                    <a:pt x="555" y="421"/>
                  </a:lnTo>
                  <a:lnTo>
                    <a:pt x="554" y="416"/>
                  </a:lnTo>
                  <a:lnTo>
                    <a:pt x="551" y="412"/>
                  </a:lnTo>
                  <a:lnTo>
                    <a:pt x="544" y="404"/>
                  </a:lnTo>
                  <a:lnTo>
                    <a:pt x="541" y="401"/>
                  </a:lnTo>
                  <a:lnTo>
                    <a:pt x="536" y="397"/>
                  </a:lnTo>
                  <a:lnTo>
                    <a:pt x="527" y="392"/>
                  </a:lnTo>
                  <a:lnTo>
                    <a:pt x="522" y="389"/>
                  </a:lnTo>
                  <a:lnTo>
                    <a:pt x="518" y="387"/>
                  </a:lnTo>
                  <a:lnTo>
                    <a:pt x="508" y="384"/>
                  </a:lnTo>
                  <a:lnTo>
                    <a:pt x="503" y="382"/>
                  </a:lnTo>
                  <a:lnTo>
                    <a:pt x="497" y="381"/>
                  </a:lnTo>
                  <a:lnTo>
                    <a:pt x="487" y="380"/>
                  </a:lnTo>
                  <a:lnTo>
                    <a:pt x="476" y="380"/>
                  </a:lnTo>
                  <a:lnTo>
                    <a:pt x="465" y="380"/>
                  </a:lnTo>
                  <a:lnTo>
                    <a:pt x="455" y="382"/>
                  </a:lnTo>
                  <a:lnTo>
                    <a:pt x="445" y="385"/>
                  </a:lnTo>
                  <a:lnTo>
                    <a:pt x="440" y="387"/>
                  </a:lnTo>
                  <a:lnTo>
                    <a:pt x="435" y="389"/>
                  </a:lnTo>
                  <a:lnTo>
                    <a:pt x="426" y="393"/>
                  </a:lnTo>
                  <a:lnTo>
                    <a:pt x="422" y="396"/>
                  </a:lnTo>
                  <a:lnTo>
                    <a:pt x="418" y="399"/>
                  </a:lnTo>
                  <a:lnTo>
                    <a:pt x="411" y="406"/>
                  </a:lnTo>
                  <a:lnTo>
                    <a:pt x="408" y="409"/>
                  </a:lnTo>
                  <a:lnTo>
                    <a:pt x="405" y="413"/>
                  </a:lnTo>
                  <a:lnTo>
                    <a:pt x="402" y="418"/>
                  </a:lnTo>
                  <a:lnTo>
                    <a:pt x="400" y="422"/>
                  </a:lnTo>
                  <a:lnTo>
                    <a:pt x="399" y="427"/>
                  </a:lnTo>
                  <a:lnTo>
                    <a:pt x="398" y="431"/>
                  </a:lnTo>
                  <a:lnTo>
                    <a:pt x="398" y="436"/>
                  </a:lnTo>
                  <a:lnTo>
                    <a:pt x="399" y="440"/>
                  </a:lnTo>
                  <a:lnTo>
                    <a:pt x="399" y="444"/>
                  </a:lnTo>
                  <a:lnTo>
                    <a:pt x="401" y="448"/>
                  </a:lnTo>
                  <a:lnTo>
                    <a:pt x="404" y="456"/>
                  </a:lnTo>
                  <a:lnTo>
                    <a:pt x="408" y="464"/>
                  </a:lnTo>
                  <a:lnTo>
                    <a:pt x="414" y="472"/>
                  </a:lnTo>
                  <a:lnTo>
                    <a:pt x="419" y="479"/>
                  </a:lnTo>
                  <a:lnTo>
                    <a:pt x="423" y="485"/>
                  </a:lnTo>
                  <a:lnTo>
                    <a:pt x="427" y="491"/>
                  </a:lnTo>
                  <a:lnTo>
                    <a:pt x="430" y="497"/>
                  </a:lnTo>
                  <a:lnTo>
                    <a:pt x="431" y="500"/>
                  </a:lnTo>
                  <a:lnTo>
                    <a:pt x="431" y="503"/>
                  </a:lnTo>
                  <a:lnTo>
                    <a:pt x="431" y="505"/>
                  </a:lnTo>
                  <a:lnTo>
                    <a:pt x="430" y="508"/>
                  </a:lnTo>
                  <a:lnTo>
                    <a:pt x="429" y="510"/>
                  </a:lnTo>
                  <a:lnTo>
                    <a:pt x="427" y="513"/>
                  </a:lnTo>
                  <a:lnTo>
                    <a:pt x="424" y="515"/>
                  </a:lnTo>
                  <a:lnTo>
                    <a:pt x="420" y="517"/>
                  </a:lnTo>
                  <a:lnTo>
                    <a:pt x="416" y="519"/>
                  </a:lnTo>
                  <a:lnTo>
                    <a:pt x="410" y="521"/>
                  </a:lnTo>
                  <a:lnTo>
                    <a:pt x="142" y="521"/>
                  </a:lnTo>
                  <a:lnTo>
                    <a:pt x="142" y="326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15" name="Freeform 15"/>
            <p:cNvSpPr>
              <a:spLocks/>
            </p:cNvSpPr>
            <p:nvPr/>
          </p:nvSpPr>
          <p:spPr bwMode="auto">
            <a:xfrm>
              <a:off x="0" y="0"/>
              <a:ext cx="3066067" cy="1706060"/>
            </a:xfrm>
            <a:custGeom>
              <a:avLst/>
              <a:gdLst>
                <a:gd name="T0" fmla="*/ 675 w 677"/>
                <a:gd name="T1" fmla="*/ 195 h 521"/>
                <a:gd name="T2" fmla="*/ 669 w 677"/>
                <a:gd name="T3" fmla="*/ 207 h 521"/>
                <a:gd name="T4" fmla="*/ 661 w 677"/>
                <a:gd name="T5" fmla="*/ 213 h 521"/>
                <a:gd name="T6" fmla="*/ 650 w 677"/>
                <a:gd name="T7" fmla="*/ 212 h 521"/>
                <a:gd name="T8" fmla="*/ 634 w 677"/>
                <a:gd name="T9" fmla="*/ 202 h 521"/>
                <a:gd name="T10" fmla="*/ 615 w 677"/>
                <a:gd name="T11" fmla="*/ 188 h 521"/>
                <a:gd name="T12" fmla="*/ 601 w 677"/>
                <a:gd name="T13" fmla="*/ 183 h 521"/>
                <a:gd name="T14" fmla="*/ 589 w 677"/>
                <a:gd name="T15" fmla="*/ 181 h 521"/>
                <a:gd name="T16" fmla="*/ 578 w 677"/>
                <a:gd name="T17" fmla="*/ 183 h 521"/>
                <a:gd name="T18" fmla="*/ 566 w 677"/>
                <a:gd name="T19" fmla="*/ 189 h 521"/>
                <a:gd name="T20" fmla="*/ 556 w 677"/>
                <a:gd name="T21" fmla="*/ 197 h 521"/>
                <a:gd name="T22" fmla="*/ 542 w 677"/>
                <a:gd name="T23" fmla="*/ 222 h 521"/>
                <a:gd name="T24" fmla="*/ 537 w 677"/>
                <a:gd name="T25" fmla="*/ 241 h 521"/>
                <a:gd name="T26" fmla="*/ 535 w 677"/>
                <a:gd name="T27" fmla="*/ 272 h 521"/>
                <a:gd name="T28" fmla="*/ 539 w 677"/>
                <a:gd name="T29" fmla="*/ 293 h 521"/>
                <a:gd name="T30" fmla="*/ 548 w 677"/>
                <a:gd name="T31" fmla="*/ 311 h 521"/>
                <a:gd name="T32" fmla="*/ 562 w 677"/>
                <a:gd name="T33" fmla="*/ 330 h 521"/>
                <a:gd name="T34" fmla="*/ 577 w 677"/>
                <a:gd name="T35" fmla="*/ 338 h 521"/>
                <a:gd name="T36" fmla="*/ 590 w 677"/>
                <a:gd name="T37" fmla="*/ 340 h 521"/>
                <a:gd name="T38" fmla="*/ 603 w 677"/>
                <a:gd name="T39" fmla="*/ 337 h 521"/>
                <a:gd name="T40" fmla="*/ 619 w 677"/>
                <a:gd name="T41" fmla="*/ 329 h 521"/>
                <a:gd name="T42" fmla="*/ 650 w 677"/>
                <a:gd name="T43" fmla="*/ 307 h 521"/>
                <a:gd name="T44" fmla="*/ 658 w 677"/>
                <a:gd name="T45" fmla="*/ 305 h 521"/>
                <a:gd name="T46" fmla="*/ 666 w 677"/>
                <a:gd name="T47" fmla="*/ 307 h 521"/>
                <a:gd name="T48" fmla="*/ 673 w 677"/>
                <a:gd name="T49" fmla="*/ 316 h 521"/>
                <a:gd name="T50" fmla="*/ 405 w 677"/>
                <a:gd name="T51" fmla="*/ 521 h 521"/>
                <a:gd name="T52" fmla="*/ 388 w 677"/>
                <a:gd name="T53" fmla="*/ 512 h 521"/>
                <a:gd name="T54" fmla="*/ 383 w 677"/>
                <a:gd name="T55" fmla="*/ 505 h 521"/>
                <a:gd name="T56" fmla="*/ 385 w 677"/>
                <a:gd name="T57" fmla="*/ 494 h 521"/>
                <a:gd name="T58" fmla="*/ 406 w 677"/>
                <a:gd name="T59" fmla="*/ 462 h 521"/>
                <a:gd name="T60" fmla="*/ 416 w 677"/>
                <a:gd name="T61" fmla="*/ 440 h 521"/>
                <a:gd name="T62" fmla="*/ 417 w 677"/>
                <a:gd name="T63" fmla="*/ 428 h 521"/>
                <a:gd name="T64" fmla="*/ 414 w 677"/>
                <a:gd name="T65" fmla="*/ 417 h 521"/>
                <a:gd name="T66" fmla="*/ 407 w 677"/>
                <a:gd name="T67" fmla="*/ 405 h 521"/>
                <a:gd name="T68" fmla="*/ 392 w 677"/>
                <a:gd name="T69" fmla="*/ 392 h 521"/>
                <a:gd name="T70" fmla="*/ 377 w 677"/>
                <a:gd name="T71" fmla="*/ 385 h 521"/>
                <a:gd name="T72" fmla="*/ 355 w 677"/>
                <a:gd name="T73" fmla="*/ 380 h 521"/>
                <a:gd name="T74" fmla="*/ 325 w 677"/>
                <a:gd name="T75" fmla="*/ 380 h 521"/>
                <a:gd name="T76" fmla="*/ 296 w 677"/>
                <a:gd name="T77" fmla="*/ 387 h 521"/>
                <a:gd name="T78" fmla="*/ 281 w 677"/>
                <a:gd name="T79" fmla="*/ 396 h 521"/>
                <a:gd name="T80" fmla="*/ 269 w 677"/>
                <a:gd name="T81" fmla="*/ 408 h 521"/>
                <a:gd name="T82" fmla="*/ 261 w 677"/>
                <a:gd name="T83" fmla="*/ 422 h 521"/>
                <a:gd name="T84" fmla="*/ 259 w 677"/>
                <a:gd name="T85" fmla="*/ 435 h 521"/>
                <a:gd name="T86" fmla="*/ 262 w 677"/>
                <a:gd name="T87" fmla="*/ 447 h 521"/>
                <a:gd name="T88" fmla="*/ 274 w 677"/>
                <a:gd name="T89" fmla="*/ 471 h 521"/>
                <a:gd name="T90" fmla="*/ 288 w 677"/>
                <a:gd name="T91" fmla="*/ 491 h 521"/>
                <a:gd name="T92" fmla="*/ 291 w 677"/>
                <a:gd name="T93" fmla="*/ 502 h 521"/>
                <a:gd name="T94" fmla="*/ 289 w 677"/>
                <a:gd name="T95" fmla="*/ 510 h 521"/>
                <a:gd name="T96" fmla="*/ 280 w 677"/>
                <a:gd name="T97" fmla="*/ 516 h 521"/>
                <a:gd name="T98" fmla="*/ 0 w 677"/>
                <a:gd name="T99" fmla="*/ 521 h 5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7"/>
                <a:gd name="T151" fmla="*/ 0 h 521"/>
                <a:gd name="T152" fmla="*/ 677 w 677"/>
                <a:gd name="T153" fmla="*/ 521 h 5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7" h="521">
                  <a:moveTo>
                    <a:pt x="677" y="0"/>
                  </a:moveTo>
                  <a:lnTo>
                    <a:pt x="677" y="192"/>
                  </a:lnTo>
                  <a:lnTo>
                    <a:pt x="675" y="195"/>
                  </a:lnTo>
                  <a:lnTo>
                    <a:pt x="674" y="200"/>
                  </a:lnTo>
                  <a:lnTo>
                    <a:pt x="671" y="205"/>
                  </a:lnTo>
                  <a:lnTo>
                    <a:pt x="669" y="207"/>
                  </a:lnTo>
                  <a:lnTo>
                    <a:pt x="668" y="209"/>
                  </a:lnTo>
                  <a:lnTo>
                    <a:pt x="665" y="212"/>
                  </a:lnTo>
                  <a:lnTo>
                    <a:pt x="661" y="213"/>
                  </a:lnTo>
                  <a:lnTo>
                    <a:pt x="657" y="214"/>
                  </a:lnTo>
                  <a:lnTo>
                    <a:pt x="654" y="213"/>
                  </a:lnTo>
                  <a:lnTo>
                    <a:pt x="650" y="212"/>
                  </a:lnTo>
                  <a:lnTo>
                    <a:pt x="646" y="210"/>
                  </a:lnTo>
                  <a:lnTo>
                    <a:pt x="642" y="208"/>
                  </a:lnTo>
                  <a:lnTo>
                    <a:pt x="634" y="202"/>
                  </a:lnTo>
                  <a:lnTo>
                    <a:pt x="627" y="196"/>
                  </a:lnTo>
                  <a:lnTo>
                    <a:pt x="620" y="191"/>
                  </a:lnTo>
                  <a:lnTo>
                    <a:pt x="615" y="188"/>
                  </a:lnTo>
                  <a:lnTo>
                    <a:pt x="610" y="186"/>
                  </a:lnTo>
                  <a:lnTo>
                    <a:pt x="606" y="184"/>
                  </a:lnTo>
                  <a:lnTo>
                    <a:pt x="601" y="183"/>
                  </a:lnTo>
                  <a:lnTo>
                    <a:pt x="597" y="182"/>
                  </a:lnTo>
                  <a:lnTo>
                    <a:pt x="593" y="181"/>
                  </a:lnTo>
                  <a:lnTo>
                    <a:pt x="589" y="181"/>
                  </a:lnTo>
                  <a:lnTo>
                    <a:pt x="586" y="182"/>
                  </a:lnTo>
                  <a:lnTo>
                    <a:pt x="582" y="182"/>
                  </a:lnTo>
                  <a:lnTo>
                    <a:pt x="578" y="183"/>
                  </a:lnTo>
                  <a:lnTo>
                    <a:pt x="574" y="185"/>
                  </a:lnTo>
                  <a:lnTo>
                    <a:pt x="570" y="187"/>
                  </a:lnTo>
                  <a:lnTo>
                    <a:pt x="566" y="189"/>
                  </a:lnTo>
                  <a:lnTo>
                    <a:pt x="562" y="191"/>
                  </a:lnTo>
                  <a:lnTo>
                    <a:pt x="559" y="194"/>
                  </a:lnTo>
                  <a:lnTo>
                    <a:pt x="556" y="197"/>
                  </a:lnTo>
                  <a:lnTo>
                    <a:pt x="551" y="205"/>
                  </a:lnTo>
                  <a:lnTo>
                    <a:pt x="546" y="213"/>
                  </a:lnTo>
                  <a:lnTo>
                    <a:pt x="542" y="222"/>
                  </a:lnTo>
                  <a:lnTo>
                    <a:pt x="539" y="231"/>
                  </a:lnTo>
                  <a:lnTo>
                    <a:pt x="538" y="236"/>
                  </a:lnTo>
                  <a:lnTo>
                    <a:pt x="537" y="241"/>
                  </a:lnTo>
                  <a:lnTo>
                    <a:pt x="535" y="252"/>
                  </a:lnTo>
                  <a:lnTo>
                    <a:pt x="535" y="262"/>
                  </a:lnTo>
                  <a:lnTo>
                    <a:pt x="535" y="272"/>
                  </a:lnTo>
                  <a:lnTo>
                    <a:pt x="536" y="278"/>
                  </a:lnTo>
                  <a:lnTo>
                    <a:pt x="537" y="283"/>
                  </a:lnTo>
                  <a:lnTo>
                    <a:pt x="539" y="293"/>
                  </a:lnTo>
                  <a:lnTo>
                    <a:pt x="543" y="302"/>
                  </a:lnTo>
                  <a:lnTo>
                    <a:pt x="545" y="307"/>
                  </a:lnTo>
                  <a:lnTo>
                    <a:pt x="548" y="311"/>
                  </a:lnTo>
                  <a:lnTo>
                    <a:pt x="552" y="318"/>
                  </a:lnTo>
                  <a:lnTo>
                    <a:pt x="557" y="324"/>
                  </a:lnTo>
                  <a:lnTo>
                    <a:pt x="562" y="330"/>
                  </a:lnTo>
                  <a:lnTo>
                    <a:pt x="569" y="334"/>
                  </a:lnTo>
                  <a:lnTo>
                    <a:pt x="573" y="337"/>
                  </a:lnTo>
                  <a:lnTo>
                    <a:pt x="577" y="338"/>
                  </a:lnTo>
                  <a:lnTo>
                    <a:pt x="582" y="340"/>
                  </a:lnTo>
                  <a:lnTo>
                    <a:pt x="586" y="340"/>
                  </a:lnTo>
                  <a:lnTo>
                    <a:pt x="590" y="340"/>
                  </a:lnTo>
                  <a:lnTo>
                    <a:pt x="595" y="340"/>
                  </a:lnTo>
                  <a:lnTo>
                    <a:pt x="599" y="339"/>
                  </a:lnTo>
                  <a:lnTo>
                    <a:pt x="603" y="337"/>
                  </a:lnTo>
                  <a:lnTo>
                    <a:pt x="607" y="336"/>
                  </a:lnTo>
                  <a:lnTo>
                    <a:pt x="611" y="334"/>
                  </a:lnTo>
                  <a:lnTo>
                    <a:pt x="619" y="329"/>
                  </a:lnTo>
                  <a:lnTo>
                    <a:pt x="633" y="317"/>
                  </a:lnTo>
                  <a:lnTo>
                    <a:pt x="647" y="308"/>
                  </a:lnTo>
                  <a:lnTo>
                    <a:pt x="650" y="307"/>
                  </a:lnTo>
                  <a:lnTo>
                    <a:pt x="653" y="306"/>
                  </a:lnTo>
                  <a:lnTo>
                    <a:pt x="656" y="305"/>
                  </a:lnTo>
                  <a:lnTo>
                    <a:pt x="658" y="305"/>
                  </a:lnTo>
                  <a:lnTo>
                    <a:pt x="661" y="305"/>
                  </a:lnTo>
                  <a:lnTo>
                    <a:pt x="664" y="306"/>
                  </a:lnTo>
                  <a:lnTo>
                    <a:pt x="666" y="307"/>
                  </a:lnTo>
                  <a:lnTo>
                    <a:pt x="668" y="309"/>
                  </a:lnTo>
                  <a:lnTo>
                    <a:pt x="671" y="312"/>
                  </a:lnTo>
                  <a:lnTo>
                    <a:pt x="673" y="316"/>
                  </a:lnTo>
                  <a:lnTo>
                    <a:pt x="677" y="327"/>
                  </a:lnTo>
                  <a:lnTo>
                    <a:pt x="677" y="521"/>
                  </a:lnTo>
                  <a:lnTo>
                    <a:pt x="405" y="521"/>
                  </a:lnTo>
                  <a:lnTo>
                    <a:pt x="398" y="518"/>
                  </a:lnTo>
                  <a:lnTo>
                    <a:pt x="392" y="515"/>
                  </a:lnTo>
                  <a:lnTo>
                    <a:pt x="388" y="512"/>
                  </a:lnTo>
                  <a:lnTo>
                    <a:pt x="386" y="510"/>
                  </a:lnTo>
                  <a:lnTo>
                    <a:pt x="385" y="509"/>
                  </a:lnTo>
                  <a:lnTo>
                    <a:pt x="383" y="505"/>
                  </a:lnTo>
                  <a:lnTo>
                    <a:pt x="383" y="501"/>
                  </a:lnTo>
                  <a:lnTo>
                    <a:pt x="383" y="498"/>
                  </a:lnTo>
                  <a:lnTo>
                    <a:pt x="385" y="494"/>
                  </a:lnTo>
                  <a:lnTo>
                    <a:pt x="390" y="485"/>
                  </a:lnTo>
                  <a:lnTo>
                    <a:pt x="396" y="476"/>
                  </a:lnTo>
                  <a:lnTo>
                    <a:pt x="406" y="462"/>
                  </a:lnTo>
                  <a:lnTo>
                    <a:pt x="411" y="454"/>
                  </a:lnTo>
                  <a:lnTo>
                    <a:pt x="414" y="446"/>
                  </a:lnTo>
                  <a:lnTo>
                    <a:pt x="416" y="440"/>
                  </a:lnTo>
                  <a:lnTo>
                    <a:pt x="417" y="437"/>
                  </a:lnTo>
                  <a:lnTo>
                    <a:pt x="417" y="434"/>
                  </a:lnTo>
                  <a:lnTo>
                    <a:pt x="417" y="428"/>
                  </a:lnTo>
                  <a:lnTo>
                    <a:pt x="416" y="421"/>
                  </a:lnTo>
                  <a:lnTo>
                    <a:pt x="415" y="419"/>
                  </a:lnTo>
                  <a:lnTo>
                    <a:pt x="414" y="417"/>
                  </a:lnTo>
                  <a:lnTo>
                    <a:pt x="412" y="413"/>
                  </a:lnTo>
                  <a:lnTo>
                    <a:pt x="410" y="409"/>
                  </a:lnTo>
                  <a:lnTo>
                    <a:pt x="407" y="405"/>
                  </a:lnTo>
                  <a:lnTo>
                    <a:pt x="404" y="401"/>
                  </a:lnTo>
                  <a:lnTo>
                    <a:pt x="400" y="398"/>
                  </a:lnTo>
                  <a:lnTo>
                    <a:pt x="392" y="392"/>
                  </a:lnTo>
                  <a:lnTo>
                    <a:pt x="387" y="390"/>
                  </a:lnTo>
                  <a:lnTo>
                    <a:pt x="382" y="387"/>
                  </a:lnTo>
                  <a:lnTo>
                    <a:pt x="377" y="385"/>
                  </a:lnTo>
                  <a:lnTo>
                    <a:pt x="372" y="384"/>
                  </a:lnTo>
                  <a:lnTo>
                    <a:pt x="361" y="381"/>
                  </a:lnTo>
                  <a:lnTo>
                    <a:pt x="355" y="380"/>
                  </a:lnTo>
                  <a:lnTo>
                    <a:pt x="349" y="379"/>
                  </a:lnTo>
                  <a:lnTo>
                    <a:pt x="337" y="379"/>
                  </a:lnTo>
                  <a:lnTo>
                    <a:pt x="325" y="380"/>
                  </a:lnTo>
                  <a:lnTo>
                    <a:pt x="313" y="382"/>
                  </a:lnTo>
                  <a:lnTo>
                    <a:pt x="301" y="385"/>
                  </a:lnTo>
                  <a:lnTo>
                    <a:pt x="296" y="387"/>
                  </a:lnTo>
                  <a:lnTo>
                    <a:pt x="291" y="390"/>
                  </a:lnTo>
                  <a:lnTo>
                    <a:pt x="286" y="393"/>
                  </a:lnTo>
                  <a:lnTo>
                    <a:pt x="281" y="396"/>
                  </a:lnTo>
                  <a:lnTo>
                    <a:pt x="277" y="399"/>
                  </a:lnTo>
                  <a:lnTo>
                    <a:pt x="273" y="403"/>
                  </a:lnTo>
                  <a:lnTo>
                    <a:pt x="269" y="408"/>
                  </a:lnTo>
                  <a:lnTo>
                    <a:pt x="266" y="412"/>
                  </a:lnTo>
                  <a:lnTo>
                    <a:pt x="263" y="417"/>
                  </a:lnTo>
                  <a:lnTo>
                    <a:pt x="261" y="422"/>
                  </a:lnTo>
                  <a:lnTo>
                    <a:pt x="260" y="426"/>
                  </a:lnTo>
                  <a:lnTo>
                    <a:pt x="259" y="431"/>
                  </a:lnTo>
                  <a:lnTo>
                    <a:pt x="259" y="435"/>
                  </a:lnTo>
                  <a:lnTo>
                    <a:pt x="260" y="439"/>
                  </a:lnTo>
                  <a:lnTo>
                    <a:pt x="260" y="443"/>
                  </a:lnTo>
                  <a:lnTo>
                    <a:pt x="262" y="447"/>
                  </a:lnTo>
                  <a:lnTo>
                    <a:pt x="265" y="455"/>
                  </a:lnTo>
                  <a:lnTo>
                    <a:pt x="269" y="464"/>
                  </a:lnTo>
                  <a:lnTo>
                    <a:pt x="274" y="471"/>
                  </a:lnTo>
                  <a:lnTo>
                    <a:pt x="279" y="478"/>
                  </a:lnTo>
                  <a:lnTo>
                    <a:pt x="284" y="485"/>
                  </a:lnTo>
                  <a:lnTo>
                    <a:pt x="288" y="491"/>
                  </a:lnTo>
                  <a:lnTo>
                    <a:pt x="290" y="497"/>
                  </a:lnTo>
                  <a:lnTo>
                    <a:pt x="291" y="500"/>
                  </a:lnTo>
                  <a:lnTo>
                    <a:pt x="291" y="502"/>
                  </a:lnTo>
                  <a:lnTo>
                    <a:pt x="291" y="505"/>
                  </a:lnTo>
                  <a:lnTo>
                    <a:pt x="290" y="507"/>
                  </a:lnTo>
                  <a:lnTo>
                    <a:pt x="289" y="510"/>
                  </a:lnTo>
                  <a:lnTo>
                    <a:pt x="286" y="512"/>
                  </a:lnTo>
                  <a:lnTo>
                    <a:pt x="284" y="514"/>
                  </a:lnTo>
                  <a:lnTo>
                    <a:pt x="280" y="516"/>
                  </a:lnTo>
                  <a:lnTo>
                    <a:pt x="276" y="518"/>
                  </a:lnTo>
                  <a:lnTo>
                    <a:pt x="270" y="520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612000" tIns="468000" rIns="72000" bIns="36000" anchor="ctr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0" y="0"/>
            <a:ext cx="9144000" cy="6857999"/>
            <a:chOff x="0" y="0"/>
            <a:chExt cx="9144000" cy="6857999"/>
          </a:xfrm>
        </p:grpSpPr>
        <p:sp useBgFill="1">
          <p:nvSpPr>
            <p:cNvPr id="4" name="Freeform 39"/>
            <p:cNvSpPr>
              <a:spLocks/>
            </p:cNvSpPr>
            <p:nvPr/>
          </p:nvSpPr>
          <p:spPr bwMode="auto">
            <a:xfrm>
              <a:off x="0" y="4071068"/>
              <a:ext cx="3035597" cy="2778980"/>
            </a:xfrm>
            <a:custGeom>
              <a:avLst/>
              <a:gdLst>
                <a:gd name="T0" fmla="*/ 0 w 694"/>
                <a:gd name="T1" fmla="*/ 839 h 839"/>
                <a:gd name="T2" fmla="*/ 0 w 694"/>
                <a:gd name="T3" fmla="*/ 152 h 839"/>
                <a:gd name="T4" fmla="*/ 286 w 694"/>
                <a:gd name="T5" fmla="*/ 152 h 839"/>
                <a:gd name="T6" fmla="*/ 261 w 694"/>
                <a:gd name="T7" fmla="*/ 69 h 839"/>
                <a:gd name="T8" fmla="*/ 347 w 694"/>
                <a:gd name="T9" fmla="*/ 0 h 839"/>
                <a:gd name="T10" fmla="*/ 429 w 694"/>
                <a:gd name="T11" fmla="*/ 65 h 839"/>
                <a:gd name="T12" fmla="*/ 398 w 694"/>
                <a:gd name="T13" fmla="*/ 152 h 839"/>
                <a:gd name="T14" fmla="*/ 694 w 694"/>
                <a:gd name="T15" fmla="*/ 153 h 839"/>
                <a:gd name="T16" fmla="*/ 692 w 694"/>
                <a:gd name="T17" fmla="*/ 443 h 839"/>
                <a:gd name="T18" fmla="*/ 607 w 694"/>
                <a:gd name="T19" fmla="*/ 415 h 839"/>
                <a:gd name="T20" fmla="*/ 542 w 694"/>
                <a:gd name="T21" fmla="*/ 494 h 839"/>
                <a:gd name="T22" fmla="*/ 608 w 694"/>
                <a:gd name="T23" fmla="*/ 579 h 839"/>
                <a:gd name="T24" fmla="*/ 692 w 694"/>
                <a:gd name="T25" fmla="*/ 551 h 839"/>
                <a:gd name="T26" fmla="*/ 692 w 694"/>
                <a:gd name="T27" fmla="*/ 839 h 839"/>
                <a:gd name="T28" fmla="*/ 0 w 694"/>
                <a:gd name="T29" fmla="*/ 839 h 8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94"/>
                <a:gd name="T46" fmla="*/ 0 h 839"/>
                <a:gd name="T47" fmla="*/ 694 w 694"/>
                <a:gd name="T48" fmla="*/ 839 h 8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94" h="839">
                  <a:moveTo>
                    <a:pt x="0" y="839"/>
                  </a:moveTo>
                  <a:cubicBezTo>
                    <a:pt x="0" y="839"/>
                    <a:pt x="1" y="282"/>
                    <a:pt x="0" y="152"/>
                  </a:cubicBezTo>
                  <a:cubicBezTo>
                    <a:pt x="0" y="152"/>
                    <a:pt x="237" y="152"/>
                    <a:pt x="286" y="152"/>
                  </a:cubicBezTo>
                  <a:cubicBezTo>
                    <a:pt x="321" y="120"/>
                    <a:pt x="264" y="111"/>
                    <a:pt x="261" y="69"/>
                  </a:cubicBezTo>
                  <a:cubicBezTo>
                    <a:pt x="258" y="27"/>
                    <a:pt x="296" y="0"/>
                    <a:pt x="347" y="0"/>
                  </a:cubicBezTo>
                  <a:cubicBezTo>
                    <a:pt x="398" y="0"/>
                    <a:pt x="429" y="22"/>
                    <a:pt x="429" y="65"/>
                  </a:cubicBezTo>
                  <a:cubicBezTo>
                    <a:pt x="429" y="108"/>
                    <a:pt x="376" y="110"/>
                    <a:pt x="398" y="152"/>
                  </a:cubicBezTo>
                  <a:cubicBezTo>
                    <a:pt x="541" y="152"/>
                    <a:pt x="635" y="153"/>
                    <a:pt x="694" y="153"/>
                  </a:cubicBezTo>
                  <a:cubicBezTo>
                    <a:pt x="691" y="221"/>
                    <a:pt x="694" y="403"/>
                    <a:pt x="692" y="443"/>
                  </a:cubicBezTo>
                  <a:cubicBezTo>
                    <a:pt x="653" y="473"/>
                    <a:pt x="642" y="415"/>
                    <a:pt x="607" y="415"/>
                  </a:cubicBezTo>
                  <a:cubicBezTo>
                    <a:pt x="572" y="415"/>
                    <a:pt x="541" y="432"/>
                    <a:pt x="542" y="494"/>
                  </a:cubicBezTo>
                  <a:cubicBezTo>
                    <a:pt x="543" y="556"/>
                    <a:pt x="569" y="579"/>
                    <a:pt x="608" y="579"/>
                  </a:cubicBezTo>
                  <a:cubicBezTo>
                    <a:pt x="647" y="579"/>
                    <a:pt x="650" y="518"/>
                    <a:pt x="692" y="551"/>
                  </a:cubicBezTo>
                  <a:cubicBezTo>
                    <a:pt x="692" y="695"/>
                    <a:pt x="692" y="839"/>
                    <a:pt x="692" y="839"/>
                  </a:cubicBezTo>
                  <a:lnTo>
                    <a:pt x="0" y="839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5" name="Freeform 40"/>
            <p:cNvSpPr>
              <a:spLocks/>
            </p:cNvSpPr>
            <p:nvPr/>
          </p:nvSpPr>
          <p:spPr bwMode="auto">
            <a:xfrm>
              <a:off x="2376379" y="4568023"/>
              <a:ext cx="3710762" cy="2289976"/>
            </a:xfrm>
            <a:custGeom>
              <a:avLst/>
              <a:gdLst>
                <a:gd name="T0" fmla="*/ 839 w 839"/>
                <a:gd name="T1" fmla="*/ 689 h 689"/>
                <a:gd name="T2" fmla="*/ 150 w 839"/>
                <a:gd name="T3" fmla="*/ 687 h 689"/>
                <a:gd name="T4" fmla="*/ 152 w 839"/>
                <a:gd name="T5" fmla="*/ 405 h 689"/>
                <a:gd name="T6" fmla="*/ 67 w 839"/>
                <a:gd name="T7" fmla="*/ 431 h 689"/>
                <a:gd name="T8" fmla="*/ 0 w 839"/>
                <a:gd name="T9" fmla="*/ 344 h 689"/>
                <a:gd name="T10" fmla="*/ 65 w 839"/>
                <a:gd name="T11" fmla="*/ 262 h 689"/>
                <a:gd name="T12" fmla="*/ 152 w 839"/>
                <a:gd name="T13" fmla="*/ 293 h 689"/>
                <a:gd name="T14" fmla="*/ 151 w 839"/>
                <a:gd name="T15" fmla="*/ 3 h 689"/>
                <a:gd name="T16" fmla="*/ 442 w 839"/>
                <a:gd name="T17" fmla="*/ 2 h 689"/>
                <a:gd name="T18" fmla="*/ 415 w 839"/>
                <a:gd name="T19" fmla="*/ 81 h 689"/>
                <a:gd name="T20" fmla="*/ 494 w 839"/>
                <a:gd name="T21" fmla="*/ 151 h 689"/>
                <a:gd name="T22" fmla="*/ 579 w 839"/>
                <a:gd name="T23" fmla="*/ 85 h 689"/>
                <a:gd name="T24" fmla="*/ 556 w 839"/>
                <a:gd name="T25" fmla="*/ 0 h 689"/>
                <a:gd name="T26" fmla="*/ 839 w 839"/>
                <a:gd name="T27" fmla="*/ 2 h 689"/>
                <a:gd name="T28" fmla="*/ 839 w 839"/>
                <a:gd name="T29" fmla="*/ 293 h 689"/>
                <a:gd name="T30" fmla="*/ 765 w 839"/>
                <a:gd name="T31" fmla="*/ 263 h 689"/>
                <a:gd name="T32" fmla="*/ 687 w 839"/>
                <a:gd name="T33" fmla="*/ 351 h 689"/>
                <a:gd name="T34" fmla="*/ 763 w 839"/>
                <a:gd name="T35" fmla="*/ 433 h 689"/>
                <a:gd name="T36" fmla="*/ 839 w 839"/>
                <a:gd name="T37" fmla="*/ 401 h 689"/>
                <a:gd name="T38" fmla="*/ 839 w 839"/>
                <a:gd name="T39" fmla="*/ 689 h 68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9"/>
                <a:gd name="T61" fmla="*/ 0 h 689"/>
                <a:gd name="T62" fmla="*/ 839 w 839"/>
                <a:gd name="T63" fmla="*/ 689 h 68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9" h="689">
                  <a:moveTo>
                    <a:pt x="839" y="689"/>
                  </a:moveTo>
                  <a:cubicBezTo>
                    <a:pt x="711" y="689"/>
                    <a:pt x="280" y="686"/>
                    <a:pt x="150" y="687"/>
                  </a:cubicBezTo>
                  <a:cubicBezTo>
                    <a:pt x="150" y="687"/>
                    <a:pt x="152" y="454"/>
                    <a:pt x="152" y="405"/>
                  </a:cubicBezTo>
                  <a:cubicBezTo>
                    <a:pt x="120" y="370"/>
                    <a:pt x="111" y="428"/>
                    <a:pt x="67" y="431"/>
                  </a:cubicBezTo>
                  <a:cubicBezTo>
                    <a:pt x="23" y="434"/>
                    <a:pt x="0" y="395"/>
                    <a:pt x="0" y="344"/>
                  </a:cubicBezTo>
                  <a:cubicBezTo>
                    <a:pt x="0" y="293"/>
                    <a:pt x="22" y="262"/>
                    <a:pt x="65" y="262"/>
                  </a:cubicBezTo>
                  <a:cubicBezTo>
                    <a:pt x="108" y="262"/>
                    <a:pt x="110" y="315"/>
                    <a:pt x="152" y="293"/>
                  </a:cubicBezTo>
                  <a:cubicBezTo>
                    <a:pt x="152" y="152"/>
                    <a:pt x="151" y="62"/>
                    <a:pt x="151" y="3"/>
                  </a:cubicBezTo>
                  <a:cubicBezTo>
                    <a:pt x="215" y="1"/>
                    <a:pt x="400" y="2"/>
                    <a:pt x="442" y="2"/>
                  </a:cubicBezTo>
                  <a:cubicBezTo>
                    <a:pt x="480" y="40"/>
                    <a:pt x="415" y="46"/>
                    <a:pt x="415" y="81"/>
                  </a:cubicBezTo>
                  <a:cubicBezTo>
                    <a:pt x="415" y="116"/>
                    <a:pt x="432" y="152"/>
                    <a:pt x="494" y="151"/>
                  </a:cubicBezTo>
                  <a:cubicBezTo>
                    <a:pt x="556" y="150"/>
                    <a:pt x="579" y="124"/>
                    <a:pt x="579" y="85"/>
                  </a:cubicBezTo>
                  <a:cubicBezTo>
                    <a:pt x="579" y="46"/>
                    <a:pt x="523" y="42"/>
                    <a:pt x="556" y="0"/>
                  </a:cubicBezTo>
                  <a:cubicBezTo>
                    <a:pt x="700" y="0"/>
                    <a:pt x="839" y="2"/>
                    <a:pt x="839" y="2"/>
                  </a:cubicBezTo>
                  <a:cubicBezTo>
                    <a:pt x="837" y="80"/>
                    <a:pt x="839" y="161"/>
                    <a:pt x="839" y="293"/>
                  </a:cubicBezTo>
                  <a:cubicBezTo>
                    <a:pt x="809" y="333"/>
                    <a:pt x="811" y="263"/>
                    <a:pt x="765" y="263"/>
                  </a:cubicBezTo>
                  <a:cubicBezTo>
                    <a:pt x="719" y="263"/>
                    <a:pt x="689" y="291"/>
                    <a:pt x="687" y="351"/>
                  </a:cubicBezTo>
                  <a:cubicBezTo>
                    <a:pt x="685" y="411"/>
                    <a:pt x="725" y="435"/>
                    <a:pt x="763" y="433"/>
                  </a:cubicBezTo>
                  <a:cubicBezTo>
                    <a:pt x="801" y="431"/>
                    <a:pt x="807" y="369"/>
                    <a:pt x="839" y="401"/>
                  </a:cubicBezTo>
                  <a:cubicBezTo>
                    <a:pt x="839" y="445"/>
                    <a:pt x="839" y="636"/>
                    <a:pt x="839" y="689"/>
                  </a:cubicBez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6" name="Freeform 41"/>
            <p:cNvSpPr>
              <a:spLocks/>
            </p:cNvSpPr>
            <p:nvPr/>
          </p:nvSpPr>
          <p:spPr bwMode="auto">
            <a:xfrm>
              <a:off x="5411972" y="4564048"/>
              <a:ext cx="3732028" cy="2285998"/>
            </a:xfrm>
            <a:custGeom>
              <a:avLst/>
              <a:gdLst>
                <a:gd name="T0" fmla="*/ 842 w 842"/>
                <a:gd name="T1" fmla="*/ 690 h 690"/>
                <a:gd name="T2" fmla="*/ 155 w 842"/>
                <a:gd name="T3" fmla="*/ 690 h 690"/>
                <a:gd name="T4" fmla="*/ 155 w 842"/>
                <a:gd name="T5" fmla="*/ 406 h 690"/>
                <a:gd name="T6" fmla="*/ 70 w 842"/>
                <a:gd name="T7" fmla="*/ 434 h 690"/>
                <a:gd name="T8" fmla="*/ 3 w 842"/>
                <a:gd name="T9" fmla="*/ 345 h 690"/>
                <a:gd name="T10" fmla="*/ 68 w 842"/>
                <a:gd name="T11" fmla="*/ 263 h 690"/>
                <a:gd name="T12" fmla="*/ 155 w 842"/>
                <a:gd name="T13" fmla="*/ 294 h 690"/>
                <a:gd name="T14" fmla="*/ 154 w 842"/>
                <a:gd name="T15" fmla="*/ 2 h 690"/>
                <a:gd name="T16" fmla="*/ 444 w 842"/>
                <a:gd name="T17" fmla="*/ 2 h 690"/>
                <a:gd name="T18" fmla="*/ 418 w 842"/>
                <a:gd name="T19" fmla="*/ 82 h 690"/>
                <a:gd name="T20" fmla="*/ 497 w 842"/>
                <a:gd name="T21" fmla="*/ 152 h 690"/>
                <a:gd name="T22" fmla="*/ 582 w 842"/>
                <a:gd name="T23" fmla="*/ 86 h 690"/>
                <a:gd name="T24" fmla="*/ 554 w 842"/>
                <a:gd name="T25" fmla="*/ 2 h 690"/>
                <a:gd name="T26" fmla="*/ 842 w 842"/>
                <a:gd name="T27" fmla="*/ 2 h 690"/>
                <a:gd name="T28" fmla="*/ 842 w 842"/>
                <a:gd name="T29" fmla="*/ 69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42"/>
                <a:gd name="T46" fmla="*/ 0 h 690"/>
                <a:gd name="T47" fmla="*/ 842 w 842"/>
                <a:gd name="T48" fmla="*/ 690 h 69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42" h="690">
                  <a:moveTo>
                    <a:pt x="842" y="690"/>
                  </a:moveTo>
                  <a:cubicBezTo>
                    <a:pt x="714" y="690"/>
                    <a:pt x="285" y="689"/>
                    <a:pt x="155" y="690"/>
                  </a:cubicBezTo>
                  <a:cubicBezTo>
                    <a:pt x="155" y="690"/>
                    <a:pt x="155" y="455"/>
                    <a:pt x="155" y="406"/>
                  </a:cubicBezTo>
                  <a:cubicBezTo>
                    <a:pt x="120" y="376"/>
                    <a:pt x="126" y="436"/>
                    <a:pt x="70" y="434"/>
                  </a:cubicBezTo>
                  <a:cubicBezTo>
                    <a:pt x="14" y="432"/>
                    <a:pt x="0" y="394"/>
                    <a:pt x="3" y="345"/>
                  </a:cubicBezTo>
                  <a:cubicBezTo>
                    <a:pt x="6" y="296"/>
                    <a:pt x="12" y="268"/>
                    <a:pt x="68" y="263"/>
                  </a:cubicBezTo>
                  <a:cubicBezTo>
                    <a:pt x="124" y="258"/>
                    <a:pt x="122" y="326"/>
                    <a:pt x="155" y="294"/>
                  </a:cubicBezTo>
                  <a:cubicBezTo>
                    <a:pt x="155" y="153"/>
                    <a:pt x="154" y="61"/>
                    <a:pt x="154" y="2"/>
                  </a:cubicBezTo>
                  <a:cubicBezTo>
                    <a:pt x="218" y="0"/>
                    <a:pt x="402" y="2"/>
                    <a:pt x="444" y="2"/>
                  </a:cubicBezTo>
                  <a:cubicBezTo>
                    <a:pt x="482" y="40"/>
                    <a:pt x="418" y="47"/>
                    <a:pt x="418" y="82"/>
                  </a:cubicBezTo>
                  <a:cubicBezTo>
                    <a:pt x="418" y="117"/>
                    <a:pt x="435" y="153"/>
                    <a:pt x="497" y="152"/>
                  </a:cubicBezTo>
                  <a:cubicBezTo>
                    <a:pt x="559" y="151"/>
                    <a:pt x="582" y="125"/>
                    <a:pt x="582" y="86"/>
                  </a:cubicBezTo>
                  <a:cubicBezTo>
                    <a:pt x="582" y="47"/>
                    <a:pt x="521" y="44"/>
                    <a:pt x="554" y="2"/>
                  </a:cubicBezTo>
                  <a:cubicBezTo>
                    <a:pt x="698" y="2"/>
                    <a:pt x="842" y="2"/>
                    <a:pt x="842" y="2"/>
                  </a:cubicBezTo>
                  <a:cubicBezTo>
                    <a:pt x="840" y="130"/>
                    <a:pt x="842" y="548"/>
                    <a:pt x="842" y="690"/>
                  </a:cubicBez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7" name="Freeform 43"/>
            <p:cNvSpPr>
              <a:spLocks/>
            </p:cNvSpPr>
            <p:nvPr/>
          </p:nvSpPr>
          <p:spPr bwMode="auto">
            <a:xfrm rot="10800000">
              <a:off x="5422604" y="2282025"/>
              <a:ext cx="3721396" cy="2786931"/>
            </a:xfrm>
            <a:custGeom>
              <a:avLst/>
              <a:gdLst>
                <a:gd name="T0" fmla="*/ 0 w 840"/>
                <a:gd name="T1" fmla="*/ 150 h 840"/>
                <a:gd name="T2" fmla="*/ 281 w 840"/>
                <a:gd name="T3" fmla="*/ 149 h 840"/>
                <a:gd name="T4" fmla="*/ 263 w 840"/>
                <a:gd name="T5" fmla="*/ 71 h 840"/>
                <a:gd name="T6" fmla="*/ 342 w 840"/>
                <a:gd name="T7" fmla="*/ 0 h 840"/>
                <a:gd name="T8" fmla="*/ 425 w 840"/>
                <a:gd name="T9" fmla="*/ 63 h 840"/>
                <a:gd name="T10" fmla="*/ 401 w 840"/>
                <a:gd name="T11" fmla="*/ 151 h 840"/>
                <a:gd name="T12" fmla="*/ 688 w 840"/>
                <a:gd name="T13" fmla="*/ 150 h 840"/>
                <a:gd name="T14" fmla="*/ 688 w 840"/>
                <a:gd name="T15" fmla="*/ 434 h 840"/>
                <a:gd name="T16" fmla="*/ 773 w 840"/>
                <a:gd name="T17" fmla="*/ 408 h 840"/>
                <a:gd name="T18" fmla="*/ 840 w 840"/>
                <a:gd name="T19" fmla="*/ 495 h 840"/>
                <a:gd name="T20" fmla="*/ 775 w 840"/>
                <a:gd name="T21" fmla="*/ 577 h 840"/>
                <a:gd name="T22" fmla="*/ 688 w 840"/>
                <a:gd name="T23" fmla="*/ 546 h 840"/>
                <a:gd name="T24" fmla="*/ 688 w 840"/>
                <a:gd name="T25" fmla="*/ 840 h 840"/>
                <a:gd name="T26" fmla="*/ 400 w 840"/>
                <a:gd name="T27" fmla="*/ 840 h 840"/>
                <a:gd name="T28" fmla="*/ 425 w 840"/>
                <a:gd name="T29" fmla="*/ 758 h 840"/>
                <a:gd name="T30" fmla="*/ 346 w 840"/>
                <a:gd name="T31" fmla="*/ 688 h 840"/>
                <a:gd name="T32" fmla="*/ 270 w 840"/>
                <a:gd name="T33" fmla="*/ 750 h 840"/>
                <a:gd name="T34" fmla="*/ 289 w 840"/>
                <a:gd name="T35" fmla="*/ 838 h 840"/>
                <a:gd name="T36" fmla="*/ 1 w 840"/>
                <a:gd name="T37" fmla="*/ 838 h 840"/>
                <a:gd name="T38" fmla="*/ 0 w 840"/>
                <a:gd name="T39" fmla="*/ 150 h 8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40"/>
                <a:gd name="T61" fmla="*/ 0 h 840"/>
                <a:gd name="T62" fmla="*/ 840 w 840"/>
                <a:gd name="T63" fmla="*/ 840 h 8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40" h="840">
                  <a:moveTo>
                    <a:pt x="0" y="150"/>
                  </a:moveTo>
                  <a:cubicBezTo>
                    <a:pt x="77" y="150"/>
                    <a:pt x="167" y="149"/>
                    <a:pt x="281" y="149"/>
                  </a:cubicBezTo>
                  <a:cubicBezTo>
                    <a:pt x="333" y="127"/>
                    <a:pt x="267" y="127"/>
                    <a:pt x="263" y="71"/>
                  </a:cubicBezTo>
                  <a:cubicBezTo>
                    <a:pt x="259" y="15"/>
                    <a:pt x="290" y="0"/>
                    <a:pt x="342" y="0"/>
                  </a:cubicBezTo>
                  <a:cubicBezTo>
                    <a:pt x="394" y="0"/>
                    <a:pt x="423" y="5"/>
                    <a:pt x="425" y="63"/>
                  </a:cubicBezTo>
                  <a:cubicBezTo>
                    <a:pt x="427" y="121"/>
                    <a:pt x="371" y="115"/>
                    <a:pt x="401" y="151"/>
                  </a:cubicBezTo>
                  <a:cubicBezTo>
                    <a:pt x="441" y="151"/>
                    <a:pt x="598" y="152"/>
                    <a:pt x="688" y="150"/>
                  </a:cubicBezTo>
                  <a:cubicBezTo>
                    <a:pt x="688" y="150"/>
                    <a:pt x="688" y="385"/>
                    <a:pt x="688" y="434"/>
                  </a:cubicBezTo>
                  <a:cubicBezTo>
                    <a:pt x="720" y="469"/>
                    <a:pt x="729" y="411"/>
                    <a:pt x="773" y="408"/>
                  </a:cubicBezTo>
                  <a:cubicBezTo>
                    <a:pt x="817" y="405"/>
                    <a:pt x="840" y="444"/>
                    <a:pt x="840" y="495"/>
                  </a:cubicBezTo>
                  <a:cubicBezTo>
                    <a:pt x="840" y="546"/>
                    <a:pt x="818" y="577"/>
                    <a:pt x="775" y="577"/>
                  </a:cubicBezTo>
                  <a:cubicBezTo>
                    <a:pt x="732" y="577"/>
                    <a:pt x="730" y="524"/>
                    <a:pt x="688" y="546"/>
                  </a:cubicBezTo>
                  <a:cubicBezTo>
                    <a:pt x="688" y="687"/>
                    <a:pt x="688" y="781"/>
                    <a:pt x="688" y="840"/>
                  </a:cubicBezTo>
                  <a:cubicBezTo>
                    <a:pt x="622" y="840"/>
                    <a:pt x="442" y="840"/>
                    <a:pt x="400" y="840"/>
                  </a:cubicBezTo>
                  <a:cubicBezTo>
                    <a:pt x="362" y="802"/>
                    <a:pt x="425" y="793"/>
                    <a:pt x="425" y="758"/>
                  </a:cubicBezTo>
                  <a:cubicBezTo>
                    <a:pt x="425" y="723"/>
                    <a:pt x="408" y="687"/>
                    <a:pt x="346" y="688"/>
                  </a:cubicBezTo>
                  <a:cubicBezTo>
                    <a:pt x="284" y="689"/>
                    <a:pt x="272" y="716"/>
                    <a:pt x="270" y="750"/>
                  </a:cubicBezTo>
                  <a:cubicBezTo>
                    <a:pt x="268" y="784"/>
                    <a:pt x="344" y="814"/>
                    <a:pt x="289" y="838"/>
                  </a:cubicBezTo>
                  <a:cubicBezTo>
                    <a:pt x="145" y="838"/>
                    <a:pt x="1" y="838"/>
                    <a:pt x="1" y="838"/>
                  </a:cubicBezTo>
                  <a:cubicBezTo>
                    <a:pt x="2" y="724"/>
                    <a:pt x="1" y="286"/>
                    <a:pt x="0" y="150"/>
                  </a:cubicBez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>
                <a:solidFill>
                  <a:schemeClr val="accent6"/>
                </a:solidFill>
              </a:endParaRPr>
            </a:p>
          </p:txBody>
        </p:sp>
        <p:sp useBgFill="1">
          <p:nvSpPr>
            <p:cNvPr id="8" name="Freeform 2"/>
            <p:cNvSpPr>
              <a:spLocks/>
            </p:cNvSpPr>
            <p:nvPr/>
          </p:nvSpPr>
          <p:spPr bwMode="auto">
            <a:xfrm>
              <a:off x="0" y="1777241"/>
              <a:ext cx="3705449" cy="2794882"/>
            </a:xfrm>
            <a:custGeom>
              <a:avLst/>
              <a:gdLst>
                <a:gd name="T0" fmla="*/ 0 w 837"/>
                <a:gd name="T1" fmla="*/ 151 h 842"/>
                <a:gd name="T2" fmla="*/ 278 w 837"/>
                <a:gd name="T3" fmla="*/ 151 h 842"/>
                <a:gd name="T4" fmla="*/ 260 w 837"/>
                <a:gd name="T5" fmla="*/ 73 h 842"/>
                <a:gd name="T6" fmla="*/ 337 w 837"/>
                <a:gd name="T7" fmla="*/ 0 h 842"/>
                <a:gd name="T8" fmla="*/ 424 w 837"/>
                <a:gd name="T9" fmla="*/ 61 h 842"/>
                <a:gd name="T10" fmla="*/ 400 w 837"/>
                <a:gd name="T11" fmla="*/ 151 h 842"/>
                <a:gd name="T12" fmla="*/ 687 w 837"/>
                <a:gd name="T13" fmla="*/ 151 h 842"/>
                <a:gd name="T14" fmla="*/ 685 w 837"/>
                <a:gd name="T15" fmla="*/ 436 h 842"/>
                <a:gd name="T16" fmla="*/ 770 w 837"/>
                <a:gd name="T17" fmla="*/ 410 h 842"/>
                <a:gd name="T18" fmla="*/ 837 w 837"/>
                <a:gd name="T19" fmla="*/ 497 h 842"/>
                <a:gd name="T20" fmla="*/ 772 w 837"/>
                <a:gd name="T21" fmla="*/ 579 h 842"/>
                <a:gd name="T22" fmla="*/ 685 w 837"/>
                <a:gd name="T23" fmla="*/ 548 h 842"/>
                <a:gd name="T24" fmla="*/ 685 w 837"/>
                <a:gd name="T25" fmla="*/ 842 h 842"/>
                <a:gd name="T26" fmla="*/ 397 w 837"/>
                <a:gd name="T27" fmla="*/ 842 h 842"/>
                <a:gd name="T28" fmla="*/ 422 w 837"/>
                <a:gd name="T29" fmla="*/ 760 h 842"/>
                <a:gd name="T30" fmla="*/ 343 w 837"/>
                <a:gd name="T31" fmla="*/ 690 h 842"/>
                <a:gd name="T32" fmla="*/ 267 w 837"/>
                <a:gd name="T33" fmla="*/ 752 h 842"/>
                <a:gd name="T34" fmla="*/ 286 w 837"/>
                <a:gd name="T35" fmla="*/ 840 h 842"/>
                <a:gd name="T36" fmla="*/ 0 w 837"/>
                <a:gd name="T37" fmla="*/ 840 h 842"/>
                <a:gd name="T38" fmla="*/ 0 w 837"/>
                <a:gd name="T39" fmla="*/ 151 h 8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7"/>
                <a:gd name="T61" fmla="*/ 0 h 842"/>
                <a:gd name="T62" fmla="*/ 837 w 837"/>
                <a:gd name="T63" fmla="*/ 842 h 8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7" h="842">
                  <a:moveTo>
                    <a:pt x="0" y="151"/>
                  </a:moveTo>
                  <a:cubicBezTo>
                    <a:pt x="77" y="151"/>
                    <a:pt x="164" y="151"/>
                    <a:pt x="278" y="151"/>
                  </a:cubicBezTo>
                  <a:cubicBezTo>
                    <a:pt x="330" y="129"/>
                    <a:pt x="264" y="129"/>
                    <a:pt x="260" y="73"/>
                  </a:cubicBezTo>
                  <a:cubicBezTo>
                    <a:pt x="256" y="17"/>
                    <a:pt x="285" y="0"/>
                    <a:pt x="337" y="0"/>
                  </a:cubicBezTo>
                  <a:cubicBezTo>
                    <a:pt x="389" y="0"/>
                    <a:pt x="426" y="2"/>
                    <a:pt x="424" y="61"/>
                  </a:cubicBezTo>
                  <a:cubicBezTo>
                    <a:pt x="422" y="120"/>
                    <a:pt x="370" y="115"/>
                    <a:pt x="400" y="151"/>
                  </a:cubicBezTo>
                  <a:cubicBezTo>
                    <a:pt x="440" y="151"/>
                    <a:pt x="597" y="153"/>
                    <a:pt x="687" y="151"/>
                  </a:cubicBezTo>
                  <a:cubicBezTo>
                    <a:pt x="687" y="151"/>
                    <a:pt x="685" y="387"/>
                    <a:pt x="685" y="436"/>
                  </a:cubicBezTo>
                  <a:cubicBezTo>
                    <a:pt x="717" y="471"/>
                    <a:pt x="726" y="413"/>
                    <a:pt x="770" y="410"/>
                  </a:cubicBezTo>
                  <a:cubicBezTo>
                    <a:pt x="814" y="407"/>
                    <a:pt x="837" y="446"/>
                    <a:pt x="837" y="497"/>
                  </a:cubicBezTo>
                  <a:cubicBezTo>
                    <a:pt x="837" y="548"/>
                    <a:pt x="815" y="579"/>
                    <a:pt x="772" y="579"/>
                  </a:cubicBezTo>
                  <a:cubicBezTo>
                    <a:pt x="729" y="579"/>
                    <a:pt x="727" y="526"/>
                    <a:pt x="685" y="548"/>
                  </a:cubicBezTo>
                  <a:cubicBezTo>
                    <a:pt x="685" y="689"/>
                    <a:pt x="685" y="783"/>
                    <a:pt x="685" y="842"/>
                  </a:cubicBezTo>
                  <a:cubicBezTo>
                    <a:pt x="619" y="842"/>
                    <a:pt x="439" y="842"/>
                    <a:pt x="397" y="842"/>
                  </a:cubicBezTo>
                  <a:cubicBezTo>
                    <a:pt x="359" y="804"/>
                    <a:pt x="422" y="795"/>
                    <a:pt x="422" y="760"/>
                  </a:cubicBezTo>
                  <a:cubicBezTo>
                    <a:pt x="422" y="725"/>
                    <a:pt x="405" y="689"/>
                    <a:pt x="343" y="690"/>
                  </a:cubicBezTo>
                  <a:cubicBezTo>
                    <a:pt x="281" y="691"/>
                    <a:pt x="269" y="718"/>
                    <a:pt x="267" y="752"/>
                  </a:cubicBezTo>
                  <a:cubicBezTo>
                    <a:pt x="265" y="786"/>
                    <a:pt x="341" y="816"/>
                    <a:pt x="286" y="840"/>
                  </a:cubicBezTo>
                  <a:cubicBezTo>
                    <a:pt x="142" y="840"/>
                    <a:pt x="14" y="839"/>
                    <a:pt x="0" y="840"/>
                  </a:cubicBezTo>
                  <a:cubicBezTo>
                    <a:pt x="1" y="726"/>
                    <a:pt x="1" y="287"/>
                    <a:pt x="0" y="151"/>
                  </a:cubicBez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>
                <a:solidFill>
                  <a:schemeClr val="accent6"/>
                </a:solidFill>
              </a:endParaRPr>
            </a:p>
          </p:txBody>
        </p:sp>
        <p:sp useBgFill="1">
          <p:nvSpPr>
            <p:cNvPr id="9" name="Freeform 36"/>
            <p:cNvSpPr>
              <a:spLocks/>
            </p:cNvSpPr>
            <p:nvPr/>
          </p:nvSpPr>
          <p:spPr bwMode="auto">
            <a:xfrm>
              <a:off x="3040912" y="2282025"/>
              <a:ext cx="3046229" cy="2786931"/>
            </a:xfrm>
            <a:custGeom>
              <a:avLst/>
              <a:gdLst>
                <a:gd name="T0" fmla="*/ 293 w 689"/>
                <a:gd name="T1" fmla="*/ 0 h 840"/>
                <a:gd name="T2" fmla="*/ 297 w 689"/>
                <a:gd name="T3" fmla="*/ 21 h 840"/>
                <a:gd name="T4" fmla="*/ 285 w 689"/>
                <a:gd name="T5" fmla="*/ 46 h 840"/>
                <a:gd name="T6" fmla="*/ 266 w 689"/>
                <a:gd name="T7" fmla="*/ 73 h 840"/>
                <a:gd name="T8" fmla="*/ 264 w 689"/>
                <a:gd name="T9" fmla="*/ 105 h 840"/>
                <a:gd name="T10" fmla="*/ 276 w 689"/>
                <a:gd name="T11" fmla="*/ 132 h 840"/>
                <a:gd name="T12" fmla="*/ 306 w 689"/>
                <a:gd name="T13" fmla="*/ 147 h 840"/>
                <a:gd name="T14" fmla="*/ 347 w 689"/>
                <a:gd name="T15" fmla="*/ 151 h 840"/>
                <a:gd name="T16" fmla="*/ 384 w 689"/>
                <a:gd name="T17" fmla="*/ 147 h 840"/>
                <a:gd name="T18" fmla="*/ 417 w 689"/>
                <a:gd name="T19" fmla="*/ 130 h 840"/>
                <a:gd name="T20" fmla="*/ 426 w 689"/>
                <a:gd name="T21" fmla="*/ 111 h 840"/>
                <a:gd name="T22" fmla="*/ 432 w 689"/>
                <a:gd name="T23" fmla="*/ 84 h 840"/>
                <a:gd name="T24" fmla="*/ 417 w 689"/>
                <a:gd name="T25" fmla="*/ 55 h 840"/>
                <a:gd name="T26" fmla="*/ 399 w 689"/>
                <a:gd name="T27" fmla="*/ 33 h 840"/>
                <a:gd name="T28" fmla="*/ 393 w 689"/>
                <a:gd name="T29" fmla="*/ 12 h 840"/>
                <a:gd name="T30" fmla="*/ 411 w 689"/>
                <a:gd name="T31" fmla="*/ 0 h 840"/>
                <a:gd name="T32" fmla="*/ 689 w 689"/>
                <a:gd name="T33" fmla="*/ 292 h 840"/>
                <a:gd name="T34" fmla="*/ 665 w 689"/>
                <a:gd name="T35" fmla="*/ 297 h 840"/>
                <a:gd name="T36" fmla="*/ 636 w 689"/>
                <a:gd name="T37" fmla="*/ 274 h 840"/>
                <a:gd name="T38" fmla="*/ 608 w 689"/>
                <a:gd name="T39" fmla="*/ 264 h 840"/>
                <a:gd name="T40" fmla="*/ 584 w 689"/>
                <a:gd name="T41" fmla="*/ 265 h 840"/>
                <a:gd name="T42" fmla="*/ 549 w 689"/>
                <a:gd name="T43" fmla="*/ 288 h 840"/>
                <a:gd name="T44" fmla="*/ 539 w 689"/>
                <a:gd name="T45" fmla="*/ 324 h 840"/>
                <a:gd name="T46" fmla="*/ 539 w 689"/>
                <a:gd name="T47" fmla="*/ 360 h 840"/>
                <a:gd name="T48" fmla="*/ 543 w 689"/>
                <a:gd name="T49" fmla="*/ 384 h 840"/>
                <a:gd name="T50" fmla="*/ 567 w 689"/>
                <a:gd name="T51" fmla="*/ 423 h 840"/>
                <a:gd name="T52" fmla="*/ 606 w 689"/>
                <a:gd name="T53" fmla="*/ 430 h 840"/>
                <a:gd name="T54" fmla="*/ 635 w 689"/>
                <a:gd name="T55" fmla="*/ 418 h 840"/>
                <a:gd name="T56" fmla="*/ 663 w 689"/>
                <a:gd name="T57" fmla="*/ 399 h 840"/>
                <a:gd name="T58" fmla="*/ 689 w 689"/>
                <a:gd name="T59" fmla="*/ 406 h 840"/>
                <a:gd name="T60" fmla="*/ 407 w 689"/>
                <a:gd name="T61" fmla="*/ 688 h 840"/>
                <a:gd name="T62" fmla="*/ 392 w 689"/>
                <a:gd name="T63" fmla="*/ 714 h 840"/>
                <a:gd name="T64" fmla="*/ 411 w 689"/>
                <a:gd name="T65" fmla="*/ 741 h 840"/>
                <a:gd name="T66" fmla="*/ 425 w 689"/>
                <a:gd name="T67" fmla="*/ 759 h 840"/>
                <a:gd name="T68" fmla="*/ 428 w 689"/>
                <a:gd name="T69" fmla="*/ 793 h 840"/>
                <a:gd name="T70" fmla="*/ 408 w 689"/>
                <a:gd name="T71" fmla="*/ 825 h 840"/>
                <a:gd name="T72" fmla="*/ 381 w 689"/>
                <a:gd name="T73" fmla="*/ 835 h 840"/>
                <a:gd name="T74" fmla="*/ 345 w 689"/>
                <a:gd name="T75" fmla="*/ 840 h 840"/>
                <a:gd name="T76" fmla="*/ 314 w 689"/>
                <a:gd name="T77" fmla="*/ 835 h 840"/>
                <a:gd name="T78" fmla="*/ 288 w 689"/>
                <a:gd name="T79" fmla="*/ 822 h 840"/>
                <a:gd name="T80" fmla="*/ 272 w 689"/>
                <a:gd name="T81" fmla="*/ 799 h 840"/>
                <a:gd name="T82" fmla="*/ 267 w 689"/>
                <a:gd name="T83" fmla="*/ 768 h 840"/>
                <a:gd name="T84" fmla="*/ 278 w 689"/>
                <a:gd name="T85" fmla="*/ 742 h 840"/>
                <a:gd name="T86" fmla="*/ 296 w 689"/>
                <a:gd name="T87" fmla="*/ 726 h 840"/>
                <a:gd name="T88" fmla="*/ 302 w 689"/>
                <a:gd name="T89" fmla="*/ 702 h 840"/>
                <a:gd name="T90" fmla="*/ 0 w 689"/>
                <a:gd name="T91" fmla="*/ 688 h 840"/>
                <a:gd name="T92" fmla="*/ 9 w 689"/>
                <a:gd name="T93" fmla="*/ 391 h 840"/>
                <a:gd name="T94" fmla="*/ 35 w 689"/>
                <a:gd name="T95" fmla="*/ 400 h 840"/>
                <a:gd name="T96" fmla="*/ 63 w 689"/>
                <a:gd name="T97" fmla="*/ 424 h 840"/>
                <a:gd name="T98" fmla="*/ 90 w 689"/>
                <a:gd name="T99" fmla="*/ 429 h 840"/>
                <a:gd name="T100" fmla="*/ 111 w 689"/>
                <a:gd name="T101" fmla="*/ 423 h 840"/>
                <a:gd name="T102" fmla="*/ 131 w 689"/>
                <a:gd name="T103" fmla="*/ 409 h 840"/>
                <a:gd name="T104" fmla="*/ 149 w 689"/>
                <a:gd name="T105" fmla="*/ 375 h 840"/>
                <a:gd name="T106" fmla="*/ 150 w 689"/>
                <a:gd name="T107" fmla="*/ 334 h 840"/>
                <a:gd name="T108" fmla="*/ 144 w 689"/>
                <a:gd name="T109" fmla="*/ 303 h 840"/>
                <a:gd name="T110" fmla="*/ 128 w 689"/>
                <a:gd name="T111" fmla="*/ 280 h 840"/>
                <a:gd name="T112" fmla="*/ 98 w 689"/>
                <a:gd name="T113" fmla="*/ 259 h 840"/>
                <a:gd name="T114" fmla="*/ 69 w 689"/>
                <a:gd name="T115" fmla="*/ 264 h 840"/>
                <a:gd name="T116" fmla="*/ 48 w 689"/>
                <a:gd name="T117" fmla="*/ 277 h 840"/>
                <a:gd name="T118" fmla="*/ 27 w 689"/>
                <a:gd name="T119" fmla="*/ 292 h 840"/>
                <a:gd name="T120" fmla="*/ 0 w 689"/>
                <a:gd name="T121" fmla="*/ 285 h 84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89"/>
                <a:gd name="T184" fmla="*/ 0 h 840"/>
                <a:gd name="T185" fmla="*/ 689 w 689"/>
                <a:gd name="T186" fmla="*/ 840 h 84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89" h="840">
                  <a:moveTo>
                    <a:pt x="0" y="0"/>
                  </a:moveTo>
                  <a:lnTo>
                    <a:pt x="293" y="0"/>
                  </a:lnTo>
                  <a:lnTo>
                    <a:pt x="299" y="10"/>
                  </a:lnTo>
                  <a:lnTo>
                    <a:pt x="297" y="21"/>
                  </a:lnTo>
                  <a:lnTo>
                    <a:pt x="293" y="34"/>
                  </a:lnTo>
                  <a:lnTo>
                    <a:pt x="285" y="46"/>
                  </a:lnTo>
                  <a:lnTo>
                    <a:pt x="267" y="60"/>
                  </a:lnTo>
                  <a:lnTo>
                    <a:pt x="266" y="73"/>
                  </a:lnTo>
                  <a:lnTo>
                    <a:pt x="263" y="93"/>
                  </a:lnTo>
                  <a:lnTo>
                    <a:pt x="264" y="105"/>
                  </a:lnTo>
                  <a:lnTo>
                    <a:pt x="267" y="115"/>
                  </a:lnTo>
                  <a:lnTo>
                    <a:pt x="276" y="132"/>
                  </a:lnTo>
                  <a:lnTo>
                    <a:pt x="291" y="141"/>
                  </a:lnTo>
                  <a:lnTo>
                    <a:pt x="306" y="147"/>
                  </a:lnTo>
                  <a:lnTo>
                    <a:pt x="330" y="153"/>
                  </a:lnTo>
                  <a:lnTo>
                    <a:pt x="347" y="151"/>
                  </a:lnTo>
                  <a:lnTo>
                    <a:pt x="366" y="154"/>
                  </a:lnTo>
                  <a:lnTo>
                    <a:pt x="384" y="147"/>
                  </a:lnTo>
                  <a:lnTo>
                    <a:pt x="398" y="139"/>
                  </a:lnTo>
                  <a:lnTo>
                    <a:pt x="417" y="130"/>
                  </a:lnTo>
                  <a:lnTo>
                    <a:pt x="422" y="120"/>
                  </a:lnTo>
                  <a:lnTo>
                    <a:pt x="426" y="111"/>
                  </a:lnTo>
                  <a:lnTo>
                    <a:pt x="431" y="99"/>
                  </a:lnTo>
                  <a:lnTo>
                    <a:pt x="432" y="84"/>
                  </a:lnTo>
                  <a:lnTo>
                    <a:pt x="426" y="69"/>
                  </a:lnTo>
                  <a:lnTo>
                    <a:pt x="417" y="55"/>
                  </a:lnTo>
                  <a:lnTo>
                    <a:pt x="404" y="42"/>
                  </a:lnTo>
                  <a:lnTo>
                    <a:pt x="399" y="33"/>
                  </a:lnTo>
                  <a:lnTo>
                    <a:pt x="393" y="24"/>
                  </a:lnTo>
                  <a:lnTo>
                    <a:pt x="393" y="12"/>
                  </a:lnTo>
                  <a:lnTo>
                    <a:pt x="399" y="3"/>
                  </a:lnTo>
                  <a:lnTo>
                    <a:pt x="411" y="0"/>
                  </a:lnTo>
                  <a:lnTo>
                    <a:pt x="689" y="0"/>
                  </a:lnTo>
                  <a:lnTo>
                    <a:pt x="689" y="292"/>
                  </a:lnTo>
                  <a:lnTo>
                    <a:pt x="680" y="298"/>
                  </a:lnTo>
                  <a:lnTo>
                    <a:pt x="665" y="297"/>
                  </a:lnTo>
                  <a:lnTo>
                    <a:pt x="651" y="292"/>
                  </a:lnTo>
                  <a:lnTo>
                    <a:pt x="636" y="274"/>
                  </a:lnTo>
                  <a:lnTo>
                    <a:pt x="621" y="268"/>
                  </a:lnTo>
                  <a:lnTo>
                    <a:pt x="608" y="264"/>
                  </a:lnTo>
                  <a:lnTo>
                    <a:pt x="597" y="264"/>
                  </a:lnTo>
                  <a:lnTo>
                    <a:pt x="584" y="265"/>
                  </a:lnTo>
                  <a:lnTo>
                    <a:pt x="563" y="276"/>
                  </a:lnTo>
                  <a:lnTo>
                    <a:pt x="549" y="288"/>
                  </a:lnTo>
                  <a:lnTo>
                    <a:pt x="542" y="306"/>
                  </a:lnTo>
                  <a:lnTo>
                    <a:pt x="539" y="324"/>
                  </a:lnTo>
                  <a:lnTo>
                    <a:pt x="539" y="346"/>
                  </a:lnTo>
                  <a:lnTo>
                    <a:pt x="539" y="360"/>
                  </a:lnTo>
                  <a:lnTo>
                    <a:pt x="540" y="372"/>
                  </a:lnTo>
                  <a:lnTo>
                    <a:pt x="543" y="384"/>
                  </a:lnTo>
                  <a:lnTo>
                    <a:pt x="554" y="406"/>
                  </a:lnTo>
                  <a:lnTo>
                    <a:pt x="567" y="423"/>
                  </a:lnTo>
                  <a:lnTo>
                    <a:pt x="588" y="430"/>
                  </a:lnTo>
                  <a:lnTo>
                    <a:pt x="606" y="430"/>
                  </a:lnTo>
                  <a:lnTo>
                    <a:pt x="627" y="426"/>
                  </a:lnTo>
                  <a:lnTo>
                    <a:pt x="635" y="418"/>
                  </a:lnTo>
                  <a:lnTo>
                    <a:pt x="648" y="406"/>
                  </a:lnTo>
                  <a:lnTo>
                    <a:pt x="663" y="399"/>
                  </a:lnTo>
                  <a:lnTo>
                    <a:pt x="678" y="397"/>
                  </a:lnTo>
                  <a:lnTo>
                    <a:pt x="689" y="406"/>
                  </a:lnTo>
                  <a:lnTo>
                    <a:pt x="689" y="688"/>
                  </a:lnTo>
                  <a:lnTo>
                    <a:pt x="407" y="688"/>
                  </a:lnTo>
                  <a:lnTo>
                    <a:pt x="398" y="694"/>
                  </a:lnTo>
                  <a:lnTo>
                    <a:pt x="392" y="714"/>
                  </a:lnTo>
                  <a:lnTo>
                    <a:pt x="398" y="729"/>
                  </a:lnTo>
                  <a:lnTo>
                    <a:pt x="411" y="741"/>
                  </a:lnTo>
                  <a:lnTo>
                    <a:pt x="417" y="750"/>
                  </a:lnTo>
                  <a:lnTo>
                    <a:pt x="425" y="759"/>
                  </a:lnTo>
                  <a:lnTo>
                    <a:pt x="431" y="778"/>
                  </a:lnTo>
                  <a:lnTo>
                    <a:pt x="428" y="793"/>
                  </a:lnTo>
                  <a:lnTo>
                    <a:pt x="417" y="817"/>
                  </a:lnTo>
                  <a:lnTo>
                    <a:pt x="408" y="825"/>
                  </a:lnTo>
                  <a:lnTo>
                    <a:pt x="393" y="832"/>
                  </a:lnTo>
                  <a:lnTo>
                    <a:pt x="381" y="835"/>
                  </a:lnTo>
                  <a:lnTo>
                    <a:pt x="365" y="838"/>
                  </a:lnTo>
                  <a:lnTo>
                    <a:pt x="345" y="840"/>
                  </a:lnTo>
                  <a:lnTo>
                    <a:pt x="333" y="838"/>
                  </a:lnTo>
                  <a:lnTo>
                    <a:pt x="314" y="835"/>
                  </a:lnTo>
                  <a:lnTo>
                    <a:pt x="297" y="831"/>
                  </a:lnTo>
                  <a:lnTo>
                    <a:pt x="288" y="822"/>
                  </a:lnTo>
                  <a:lnTo>
                    <a:pt x="276" y="813"/>
                  </a:lnTo>
                  <a:lnTo>
                    <a:pt x="272" y="799"/>
                  </a:lnTo>
                  <a:lnTo>
                    <a:pt x="264" y="787"/>
                  </a:lnTo>
                  <a:lnTo>
                    <a:pt x="267" y="768"/>
                  </a:lnTo>
                  <a:lnTo>
                    <a:pt x="272" y="750"/>
                  </a:lnTo>
                  <a:lnTo>
                    <a:pt x="278" y="742"/>
                  </a:lnTo>
                  <a:lnTo>
                    <a:pt x="291" y="735"/>
                  </a:lnTo>
                  <a:lnTo>
                    <a:pt x="296" y="726"/>
                  </a:lnTo>
                  <a:lnTo>
                    <a:pt x="300" y="717"/>
                  </a:lnTo>
                  <a:lnTo>
                    <a:pt x="302" y="702"/>
                  </a:lnTo>
                  <a:lnTo>
                    <a:pt x="290" y="688"/>
                  </a:lnTo>
                  <a:lnTo>
                    <a:pt x="0" y="688"/>
                  </a:lnTo>
                  <a:lnTo>
                    <a:pt x="0" y="403"/>
                  </a:lnTo>
                  <a:lnTo>
                    <a:pt x="9" y="391"/>
                  </a:lnTo>
                  <a:lnTo>
                    <a:pt x="23" y="393"/>
                  </a:lnTo>
                  <a:lnTo>
                    <a:pt x="35" y="400"/>
                  </a:lnTo>
                  <a:lnTo>
                    <a:pt x="48" y="411"/>
                  </a:lnTo>
                  <a:lnTo>
                    <a:pt x="63" y="424"/>
                  </a:lnTo>
                  <a:lnTo>
                    <a:pt x="77" y="426"/>
                  </a:lnTo>
                  <a:lnTo>
                    <a:pt x="90" y="429"/>
                  </a:lnTo>
                  <a:lnTo>
                    <a:pt x="102" y="427"/>
                  </a:lnTo>
                  <a:lnTo>
                    <a:pt x="111" y="423"/>
                  </a:lnTo>
                  <a:lnTo>
                    <a:pt x="123" y="417"/>
                  </a:lnTo>
                  <a:lnTo>
                    <a:pt x="131" y="409"/>
                  </a:lnTo>
                  <a:lnTo>
                    <a:pt x="143" y="399"/>
                  </a:lnTo>
                  <a:lnTo>
                    <a:pt x="149" y="375"/>
                  </a:lnTo>
                  <a:lnTo>
                    <a:pt x="152" y="355"/>
                  </a:lnTo>
                  <a:lnTo>
                    <a:pt x="150" y="334"/>
                  </a:lnTo>
                  <a:lnTo>
                    <a:pt x="147" y="321"/>
                  </a:lnTo>
                  <a:lnTo>
                    <a:pt x="144" y="303"/>
                  </a:lnTo>
                  <a:lnTo>
                    <a:pt x="134" y="289"/>
                  </a:lnTo>
                  <a:lnTo>
                    <a:pt x="128" y="280"/>
                  </a:lnTo>
                  <a:lnTo>
                    <a:pt x="120" y="270"/>
                  </a:lnTo>
                  <a:lnTo>
                    <a:pt x="98" y="259"/>
                  </a:lnTo>
                  <a:lnTo>
                    <a:pt x="83" y="261"/>
                  </a:lnTo>
                  <a:lnTo>
                    <a:pt x="69" y="264"/>
                  </a:lnTo>
                  <a:lnTo>
                    <a:pt x="57" y="271"/>
                  </a:lnTo>
                  <a:lnTo>
                    <a:pt x="48" y="277"/>
                  </a:lnTo>
                  <a:lnTo>
                    <a:pt x="39" y="283"/>
                  </a:lnTo>
                  <a:lnTo>
                    <a:pt x="27" y="292"/>
                  </a:lnTo>
                  <a:lnTo>
                    <a:pt x="12" y="297"/>
                  </a:lnTo>
                  <a:lnTo>
                    <a:pt x="0" y="28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612000" tIns="468000" rIns="72000" bIns="36000" anchor="ctr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 useBgFill="1">
          <p:nvSpPr>
            <p:cNvPr id="10" name="Freeform 38"/>
            <p:cNvSpPr>
              <a:spLocks/>
            </p:cNvSpPr>
            <p:nvPr/>
          </p:nvSpPr>
          <p:spPr bwMode="auto">
            <a:xfrm>
              <a:off x="0" y="0"/>
              <a:ext cx="3716081" cy="2285998"/>
            </a:xfrm>
            <a:custGeom>
              <a:avLst/>
              <a:gdLst>
                <a:gd name="T0" fmla="*/ 0 w 838"/>
                <a:gd name="T1" fmla="*/ 0 h 692"/>
                <a:gd name="T2" fmla="*/ 689 w 838"/>
                <a:gd name="T3" fmla="*/ 0 h 692"/>
                <a:gd name="T4" fmla="*/ 689 w 838"/>
                <a:gd name="T5" fmla="*/ 294 h 692"/>
                <a:gd name="T6" fmla="*/ 771 w 838"/>
                <a:gd name="T7" fmla="*/ 271 h 692"/>
                <a:gd name="T8" fmla="*/ 838 w 838"/>
                <a:gd name="T9" fmla="*/ 353 h 692"/>
                <a:gd name="T10" fmla="*/ 778 w 838"/>
                <a:gd name="T11" fmla="*/ 433 h 692"/>
                <a:gd name="T12" fmla="*/ 689 w 838"/>
                <a:gd name="T13" fmla="*/ 405 h 692"/>
                <a:gd name="T14" fmla="*/ 689 w 838"/>
                <a:gd name="T15" fmla="*/ 690 h 692"/>
                <a:gd name="T16" fmla="*/ 397 w 838"/>
                <a:gd name="T17" fmla="*/ 690 h 692"/>
                <a:gd name="T18" fmla="*/ 426 w 838"/>
                <a:gd name="T19" fmla="*/ 605 h 692"/>
                <a:gd name="T20" fmla="*/ 346 w 838"/>
                <a:gd name="T21" fmla="*/ 540 h 692"/>
                <a:gd name="T22" fmla="*/ 261 w 838"/>
                <a:gd name="T23" fmla="*/ 606 h 692"/>
                <a:gd name="T24" fmla="*/ 289 w 838"/>
                <a:gd name="T25" fmla="*/ 690 h 692"/>
                <a:gd name="T26" fmla="*/ 0 w 838"/>
                <a:gd name="T27" fmla="*/ 690 h 692"/>
                <a:gd name="T28" fmla="*/ 0 w 838"/>
                <a:gd name="T29" fmla="*/ 0 h 6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38"/>
                <a:gd name="T46" fmla="*/ 0 h 692"/>
                <a:gd name="T47" fmla="*/ 838 w 838"/>
                <a:gd name="T48" fmla="*/ 692 h 6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38" h="692">
                  <a:moveTo>
                    <a:pt x="0" y="0"/>
                  </a:moveTo>
                  <a:lnTo>
                    <a:pt x="689" y="0"/>
                  </a:lnTo>
                  <a:cubicBezTo>
                    <a:pt x="689" y="0"/>
                    <a:pt x="690" y="248"/>
                    <a:pt x="689" y="294"/>
                  </a:cubicBezTo>
                  <a:cubicBezTo>
                    <a:pt x="718" y="340"/>
                    <a:pt x="724" y="277"/>
                    <a:pt x="771" y="271"/>
                  </a:cubicBezTo>
                  <a:cubicBezTo>
                    <a:pt x="818" y="265"/>
                    <a:pt x="838" y="302"/>
                    <a:pt x="838" y="353"/>
                  </a:cubicBezTo>
                  <a:cubicBezTo>
                    <a:pt x="838" y="404"/>
                    <a:pt x="823" y="431"/>
                    <a:pt x="778" y="433"/>
                  </a:cubicBezTo>
                  <a:cubicBezTo>
                    <a:pt x="733" y="435"/>
                    <a:pt x="715" y="370"/>
                    <a:pt x="689" y="405"/>
                  </a:cubicBezTo>
                  <a:cubicBezTo>
                    <a:pt x="689" y="547"/>
                    <a:pt x="689" y="690"/>
                    <a:pt x="689" y="690"/>
                  </a:cubicBezTo>
                  <a:cubicBezTo>
                    <a:pt x="689" y="690"/>
                    <a:pt x="438" y="692"/>
                    <a:pt x="397" y="690"/>
                  </a:cubicBezTo>
                  <a:cubicBezTo>
                    <a:pt x="367" y="651"/>
                    <a:pt x="426" y="640"/>
                    <a:pt x="426" y="605"/>
                  </a:cubicBezTo>
                  <a:cubicBezTo>
                    <a:pt x="426" y="570"/>
                    <a:pt x="408" y="539"/>
                    <a:pt x="346" y="540"/>
                  </a:cubicBezTo>
                  <a:cubicBezTo>
                    <a:pt x="284" y="541"/>
                    <a:pt x="261" y="567"/>
                    <a:pt x="261" y="606"/>
                  </a:cubicBezTo>
                  <a:cubicBezTo>
                    <a:pt x="261" y="645"/>
                    <a:pt x="322" y="648"/>
                    <a:pt x="289" y="690"/>
                  </a:cubicBezTo>
                  <a:cubicBezTo>
                    <a:pt x="145" y="690"/>
                    <a:pt x="0" y="690"/>
                    <a:pt x="0" y="690"/>
                  </a:cubicBez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>
                <a:solidFill>
                  <a:schemeClr val="accent6"/>
                </a:solidFill>
              </a:endParaRPr>
            </a:p>
          </p:txBody>
        </p:sp>
        <p:sp useBgFill="1">
          <p:nvSpPr>
            <p:cNvPr id="11" name="Freeform 37"/>
            <p:cNvSpPr>
              <a:spLocks/>
            </p:cNvSpPr>
            <p:nvPr/>
          </p:nvSpPr>
          <p:spPr bwMode="auto">
            <a:xfrm>
              <a:off x="3040912" y="0"/>
              <a:ext cx="3721396" cy="2786931"/>
            </a:xfrm>
            <a:custGeom>
              <a:avLst/>
              <a:gdLst>
                <a:gd name="T0" fmla="*/ 690 w 840"/>
                <a:gd name="T1" fmla="*/ 0 h 840"/>
                <a:gd name="T2" fmla="*/ 690 w 840"/>
                <a:gd name="T3" fmla="*/ 286 h 840"/>
                <a:gd name="T4" fmla="*/ 768 w 840"/>
                <a:gd name="T5" fmla="*/ 272 h 840"/>
                <a:gd name="T6" fmla="*/ 840 w 840"/>
                <a:gd name="T7" fmla="*/ 342 h 840"/>
                <a:gd name="T8" fmla="*/ 774 w 840"/>
                <a:gd name="T9" fmla="*/ 424 h 840"/>
                <a:gd name="T10" fmla="*/ 690 w 840"/>
                <a:gd name="T11" fmla="*/ 394 h 840"/>
                <a:gd name="T12" fmla="*/ 690 w 840"/>
                <a:gd name="T13" fmla="*/ 688 h 840"/>
                <a:gd name="T14" fmla="*/ 406 w 840"/>
                <a:gd name="T15" fmla="*/ 688 h 840"/>
                <a:gd name="T16" fmla="*/ 432 w 840"/>
                <a:gd name="T17" fmla="*/ 773 h 840"/>
                <a:gd name="T18" fmla="*/ 345 w 840"/>
                <a:gd name="T19" fmla="*/ 840 h 840"/>
                <a:gd name="T20" fmla="*/ 263 w 840"/>
                <a:gd name="T21" fmla="*/ 775 h 840"/>
                <a:gd name="T22" fmla="*/ 294 w 840"/>
                <a:gd name="T23" fmla="*/ 688 h 840"/>
                <a:gd name="T24" fmla="*/ 0 w 840"/>
                <a:gd name="T25" fmla="*/ 688 h 840"/>
                <a:gd name="T26" fmla="*/ 0 w 840"/>
                <a:gd name="T27" fmla="*/ 400 h 840"/>
                <a:gd name="T28" fmla="*/ 82 w 840"/>
                <a:gd name="T29" fmla="*/ 425 h 840"/>
                <a:gd name="T30" fmla="*/ 152 w 840"/>
                <a:gd name="T31" fmla="*/ 346 h 840"/>
                <a:gd name="T32" fmla="*/ 90 w 840"/>
                <a:gd name="T33" fmla="*/ 270 h 840"/>
                <a:gd name="T34" fmla="*/ 2 w 840"/>
                <a:gd name="T35" fmla="*/ 289 h 840"/>
                <a:gd name="T36" fmla="*/ 2 w 840"/>
                <a:gd name="T37" fmla="*/ 1 h 840"/>
                <a:gd name="T38" fmla="*/ 690 w 840"/>
                <a:gd name="T39" fmla="*/ 0 h 8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40"/>
                <a:gd name="T61" fmla="*/ 0 h 840"/>
                <a:gd name="T62" fmla="*/ 840 w 840"/>
                <a:gd name="T63" fmla="*/ 840 h 8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40" h="840">
                  <a:moveTo>
                    <a:pt x="690" y="0"/>
                  </a:moveTo>
                  <a:cubicBezTo>
                    <a:pt x="690" y="77"/>
                    <a:pt x="690" y="172"/>
                    <a:pt x="690" y="286"/>
                  </a:cubicBezTo>
                  <a:cubicBezTo>
                    <a:pt x="712" y="338"/>
                    <a:pt x="712" y="276"/>
                    <a:pt x="768" y="272"/>
                  </a:cubicBezTo>
                  <a:cubicBezTo>
                    <a:pt x="824" y="268"/>
                    <a:pt x="840" y="290"/>
                    <a:pt x="840" y="342"/>
                  </a:cubicBezTo>
                  <a:cubicBezTo>
                    <a:pt x="840" y="394"/>
                    <a:pt x="832" y="422"/>
                    <a:pt x="774" y="424"/>
                  </a:cubicBezTo>
                  <a:cubicBezTo>
                    <a:pt x="716" y="426"/>
                    <a:pt x="726" y="364"/>
                    <a:pt x="690" y="394"/>
                  </a:cubicBezTo>
                  <a:cubicBezTo>
                    <a:pt x="690" y="434"/>
                    <a:pt x="688" y="598"/>
                    <a:pt x="690" y="688"/>
                  </a:cubicBezTo>
                  <a:cubicBezTo>
                    <a:pt x="690" y="688"/>
                    <a:pt x="455" y="688"/>
                    <a:pt x="406" y="688"/>
                  </a:cubicBezTo>
                  <a:cubicBezTo>
                    <a:pt x="371" y="720"/>
                    <a:pt x="429" y="729"/>
                    <a:pt x="432" y="773"/>
                  </a:cubicBezTo>
                  <a:cubicBezTo>
                    <a:pt x="435" y="817"/>
                    <a:pt x="396" y="840"/>
                    <a:pt x="345" y="840"/>
                  </a:cubicBezTo>
                  <a:cubicBezTo>
                    <a:pt x="294" y="840"/>
                    <a:pt x="263" y="818"/>
                    <a:pt x="263" y="775"/>
                  </a:cubicBezTo>
                  <a:cubicBezTo>
                    <a:pt x="263" y="732"/>
                    <a:pt x="316" y="730"/>
                    <a:pt x="294" y="688"/>
                  </a:cubicBezTo>
                  <a:cubicBezTo>
                    <a:pt x="153" y="688"/>
                    <a:pt x="59" y="688"/>
                    <a:pt x="0" y="688"/>
                  </a:cubicBezTo>
                  <a:cubicBezTo>
                    <a:pt x="0" y="622"/>
                    <a:pt x="0" y="442"/>
                    <a:pt x="0" y="400"/>
                  </a:cubicBezTo>
                  <a:cubicBezTo>
                    <a:pt x="38" y="362"/>
                    <a:pt x="47" y="425"/>
                    <a:pt x="82" y="425"/>
                  </a:cubicBezTo>
                  <a:cubicBezTo>
                    <a:pt x="117" y="425"/>
                    <a:pt x="153" y="408"/>
                    <a:pt x="152" y="346"/>
                  </a:cubicBezTo>
                  <a:cubicBezTo>
                    <a:pt x="151" y="284"/>
                    <a:pt x="124" y="272"/>
                    <a:pt x="90" y="270"/>
                  </a:cubicBezTo>
                  <a:cubicBezTo>
                    <a:pt x="56" y="268"/>
                    <a:pt x="26" y="344"/>
                    <a:pt x="2" y="289"/>
                  </a:cubicBezTo>
                  <a:cubicBezTo>
                    <a:pt x="2" y="145"/>
                    <a:pt x="2" y="1"/>
                    <a:pt x="2" y="1"/>
                  </a:cubicBezTo>
                  <a:cubicBezTo>
                    <a:pt x="116" y="2"/>
                    <a:pt x="554" y="1"/>
                    <a:pt x="690" y="0"/>
                  </a:cubicBez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>
                <a:solidFill>
                  <a:schemeClr val="accent6"/>
                </a:solidFill>
              </a:endParaRPr>
            </a:p>
          </p:txBody>
        </p:sp>
        <p:sp useBgFill="1">
          <p:nvSpPr>
            <p:cNvPr id="12" name="Freeform 42"/>
            <p:cNvSpPr>
              <a:spLocks/>
            </p:cNvSpPr>
            <p:nvPr/>
          </p:nvSpPr>
          <p:spPr bwMode="auto">
            <a:xfrm>
              <a:off x="6097773" y="0"/>
              <a:ext cx="3046227" cy="2786931"/>
            </a:xfrm>
            <a:custGeom>
              <a:avLst/>
              <a:gdLst>
                <a:gd name="T0" fmla="*/ 688 w 688"/>
                <a:gd name="T1" fmla="*/ 1 h 840"/>
                <a:gd name="T2" fmla="*/ 688 w 688"/>
                <a:gd name="T3" fmla="*/ 688 h 840"/>
                <a:gd name="T4" fmla="*/ 404 w 688"/>
                <a:gd name="T5" fmla="*/ 688 h 840"/>
                <a:gd name="T6" fmla="*/ 430 w 688"/>
                <a:gd name="T7" fmla="*/ 773 h 840"/>
                <a:gd name="T8" fmla="*/ 343 w 688"/>
                <a:gd name="T9" fmla="*/ 840 h 840"/>
                <a:gd name="T10" fmla="*/ 261 w 688"/>
                <a:gd name="T11" fmla="*/ 775 h 840"/>
                <a:gd name="T12" fmla="*/ 294 w 688"/>
                <a:gd name="T13" fmla="*/ 686 h 840"/>
                <a:gd name="T14" fmla="*/ 0 w 688"/>
                <a:gd name="T15" fmla="*/ 686 h 840"/>
                <a:gd name="T16" fmla="*/ 0 w 688"/>
                <a:gd name="T17" fmla="*/ 396 h 840"/>
                <a:gd name="T18" fmla="*/ 82 w 688"/>
                <a:gd name="T19" fmla="*/ 424 h 840"/>
                <a:gd name="T20" fmla="*/ 150 w 688"/>
                <a:gd name="T21" fmla="*/ 346 h 840"/>
                <a:gd name="T22" fmla="*/ 86 w 688"/>
                <a:gd name="T23" fmla="*/ 272 h 840"/>
                <a:gd name="T24" fmla="*/ 0 w 688"/>
                <a:gd name="T25" fmla="*/ 278 h 840"/>
                <a:gd name="T26" fmla="*/ 0 w 688"/>
                <a:gd name="T27" fmla="*/ 1 h 840"/>
                <a:gd name="T28" fmla="*/ 688 w 688"/>
                <a:gd name="T29" fmla="*/ 1 h 8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88"/>
                <a:gd name="T46" fmla="*/ 0 h 840"/>
                <a:gd name="T47" fmla="*/ 688 w 688"/>
                <a:gd name="T48" fmla="*/ 840 h 8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88" h="840">
                  <a:moveTo>
                    <a:pt x="688" y="1"/>
                  </a:moveTo>
                  <a:cubicBezTo>
                    <a:pt x="688" y="129"/>
                    <a:pt x="687" y="558"/>
                    <a:pt x="688" y="688"/>
                  </a:cubicBezTo>
                  <a:cubicBezTo>
                    <a:pt x="688" y="688"/>
                    <a:pt x="453" y="688"/>
                    <a:pt x="404" y="688"/>
                  </a:cubicBezTo>
                  <a:cubicBezTo>
                    <a:pt x="369" y="720"/>
                    <a:pt x="427" y="729"/>
                    <a:pt x="430" y="773"/>
                  </a:cubicBezTo>
                  <a:cubicBezTo>
                    <a:pt x="433" y="817"/>
                    <a:pt x="394" y="840"/>
                    <a:pt x="343" y="840"/>
                  </a:cubicBezTo>
                  <a:cubicBezTo>
                    <a:pt x="292" y="840"/>
                    <a:pt x="261" y="818"/>
                    <a:pt x="261" y="775"/>
                  </a:cubicBezTo>
                  <a:cubicBezTo>
                    <a:pt x="261" y="732"/>
                    <a:pt x="316" y="728"/>
                    <a:pt x="294" y="686"/>
                  </a:cubicBezTo>
                  <a:cubicBezTo>
                    <a:pt x="153" y="686"/>
                    <a:pt x="59" y="686"/>
                    <a:pt x="0" y="686"/>
                  </a:cubicBezTo>
                  <a:cubicBezTo>
                    <a:pt x="0" y="620"/>
                    <a:pt x="0" y="438"/>
                    <a:pt x="0" y="396"/>
                  </a:cubicBezTo>
                  <a:cubicBezTo>
                    <a:pt x="30" y="356"/>
                    <a:pt x="47" y="424"/>
                    <a:pt x="82" y="424"/>
                  </a:cubicBezTo>
                  <a:cubicBezTo>
                    <a:pt x="117" y="424"/>
                    <a:pt x="150" y="396"/>
                    <a:pt x="150" y="346"/>
                  </a:cubicBezTo>
                  <a:cubicBezTo>
                    <a:pt x="150" y="296"/>
                    <a:pt x="126" y="272"/>
                    <a:pt x="86" y="272"/>
                  </a:cubicBezTo>
                  <a:cubicBezTo>
                    <a:pt x="46" y="272"/>
                    <a:pt x="14" y="348"/>
                    <a:pt x="0" y="278"/>
                  </a:cubicBezTo>
                  <a:cubicBezTo>
                    <a:pt x="0" y="134"/>
                    <a:pt x="0" y="1"/>
                    <a:pt x="0" y="1"/>
                  </a:cubicBezTo>
                  <a:cubicBezTo>
                    <a:pt x="114" y="2"/>
                    <a:pt x="550" y="0"/>
                    <a:pt x="688" y="1"/>
                  </a:cubicBez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>
                <a:solidFill>
                  <a:schemeClr val="accent6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 useBgFill="1">
          <p:nvSpPr>
            <p:cNvPr id="4" name="Freeform 16"/>
            <p:cNvSpPr>
              <a:spLocks/>
            </p:cNvSpPr>
            <p:nvPr/>
          </p:nvSpPr>
          <p:spPr bwMode="auto">
            <a:xfrm>
              <a:off x="0" y="4664107"/>
              <a:ext cx="3060582" cy="2170269"/>
            </a:xfrm>
            <a:custGeom>
              <a:avLst/>
              <a:gdLst>
                <a:gd name="T0" fmla="*/ 289 w 676"/>
                <a:gd name="T1" fmla="*/ 135 h 663"/>
                <a:gd name="T2" fmla="*/ 295 w 676"/>
                <a:gd name="T3" fmla="*/ 128 h 663"/>
                <a:gd name="T4" fmla="*/ 296 w 676"/>
                <a:gd name="T5" fmla="*/ 121 h 663"/>
                <a:gd name="T6" fmla="*/ 291 w 676"/>
                <a:gd name="T7" fmla="*/ 110 h 663"/>
                <a:gd name="T8" fmla="*/ 278 w 676"/>
                <a:gd name="T9" fmla="*/ 90 h 663"/>
                <a:gd name="T10" fmla="*/ 268 w 676"/>
                <a:gd name="T11" fmla="*/ 71 h 663"/>
                <a:gd name="T12" fmla="*/ 265 w 676"/>
                <a:gd name="T13" fmla="*/ 59 h 663"/>
                <a:gd name="T14" fmla="*/ 265 w 676"/>
                <a:gd name="T15" fmla="*/ 47 h 663"/>
                <a:gd name="T16" fmla="*/ 271 w 676"/>
                <a:gd name="T17" fmla="*/ 33 h 663"/>
                <a:gd name="T18" fmla="*/ 280 w 676"/>
                <a:gd name="T19" fmla="*/ 22 h 663"/>
                <a:gd name="T20" fmla="*/ 300 w 676"/>
                <a:gd name="T21" fmla="*/ 9 h 663"/>
                <a:gd name="T22" fmla="*/ 321 w 676"/>
                <a:gd name="T23" fmla="*/ 2 h 663"/>
                <a:gd name="T24" fmla="*/ 353 w 676"/>
                <a:gd name="T25" fmla="*/ 0 h 663"/>
                <a:gd name="T26" fmla="*/ 384 w 676"/>
                <a:gd name="T27" fmla="*/ 7 h 663"/>
                <a:gd name="T28" fmla="*/ 398 w 676"/>
                <a:gd name="T29" fmla="*/ 14 h 663"/>
                <a:gd name="T30" fmla="*/ 409 w 676"/>
                <a:gd name="T31" fmla="*/ 24 h 663"/>
                <a:gd name="T32" fmla="*/ 419 w 676"/>
                <a:gd name="T33" fmla="*/ 37 h 663"/>
                <a:gd name="T34" fmla="*/ 422 w 676"/>
                <a:gd name="T35" fmla="*/ 49 h 663"/>
                <a:gd name="T36" fmla="*/ 421 w 676"/>
                <a:gd name="T37" fmla="*/ 61 h 663"/>
                <a:gd name="T38" fmla="*/ 417 w 676"/>
                <a:gd name="T39" fmla="*/ 73 h 663"/>
                <a:gd name="T40" fmla="*/ 393 w 676"/>
                <a:gd name="T41" fmla="*/ 109 h 663"/>
                <a:gd name="T42" fmla="*/ 389 w 676"/>
                <a:gd name="T43" fmla="*/ 118 h 663"/>
                <a:gd name="T44" fmla="*/ 389 w 676"/>
                <a:gd name="T45" fmla="*/ 128 h 663"/>
                <a:gd name="T46" fmla="*/ 395 w 676"/>
                <a:gd name="T47" fmla="*/ 135 h 663"/>
                <a:gd name="T48" fmla="*/ 676 w 676"/>
                <a:gd name="T49" fmla="*/ 139 h 663"/>
                <a:gd name="T50" fmla="*/ 671 w 676"/>
                <a:gd name="T51" fmla="*/ 347 h 663"/>
                <a:gd name="T52" fmla="*/ 664 w 676"/>
                <a:gd name="T53" fmla="*/ 352 h 663"/>
                <a:gd name="T54" fmla="*/ 654 w 676"/>
                <a:gd name="T55" fmla="*/ 353 h 663"/>
                <a:gd name="T56" fmla="*/ 643 w 676"/>
                <a:gd name="T57" fmla="*/ 348 h 663"/>
                <a:gd name="T58" fmla="*/ 621 w 676"/>
                <a:gd name="T59" fmla="*/ 331 h 663"/>
                <a:gd name="T60" fmla="*/ 606 w 676"/>
                <a:gd name="T61" fmla="*/ 324 h 663"/>
                <a:gd name="T62" fmla="*/ 594 w 676"/>
                <a:gd name="T63" fmla="*/ 322 h 663"/>
                <a:gd name="T64" fmla="*/ 582 w 676"/>
                <a:gd name="T65" fmla="*/ 323 h 663"/>
                <a:gd name="T66" fmla="*/ 571 w 676"/>
                <a:gd name="T67" fmla="*/ 327 h 663"/>
                <a:gd name="T68" fmla="*/ 560 w 676"/>
                <a:gd name="T69" fmla="*/ 335 h 663"/>
                <a:gd name="T70" fmla="*/ 547 w 676"/>
                <a:gd name="T71" fmla="*/ 354 h 663"/>
                <a:gd name="T72" fmla="*/ 538 w 676"/>
                <a:gd name="T73" fmla="*/ 377 h 663"/>
                <a:gd name="T74" fmla="*/ 535 w 676"/>
                <a:gd name="T75" fmla="*/ 402 h 663"/>
                <a:gd name="T76" fmla="*/ 537 w 676"/>
                <a:gd name="T77" fmla="*/ 423 h 663"/>
                <a:gd name="T78" fmla="*/ 546 w 676"/>
                <a:gd name="T79" fmla="*/ 447 h 663"/>
                <a:gd name="T80" fmla="*/ 557 w 676"/>
                <a:gd name="T81" fmla="*/ 464 h 663"/>
                <a:gd name="T82" fmla="*/ 574 w 676"/>
                <a:gd name="T83" fmla="*/ 477 h 663"/>
                <a:gd name="T84" fmla="*/ 586 w 676"/>
                <a:gd name="T85" fmla="*/ 481 h 663"/>
                <a:gd name="T86" fmla="*/ 599 w 676"/>
                <a:gd name="T87" fmla="*/ 479 h 663"/>
                <a:gd name="T88" fmla="*/ 618 w 676"/>
                <a:gd name="T89" fmla="*/ 470 h 663"/>
                <a:gd name="T90" fmla="*/ 646 w 676"/>
                <a:gd name="T91" fmla="*/ 449 h 663"/>
                <a:gd name="T92" fmla="*/ 661 w 676"/>
                <a:gd name="T93" fmla="*/ 445 h 663"/>
                <a:gd name="T94" fmla="*/ 668 w 676"/>
                <a:gd name="T95" fmla="*/ 449 h 663"/>
                <a:gd name="T96" fmla="*/ 674 w 676"/>
                <a:gd name="T97" fmla="*/ 459 h 663"/>
                <a:gd name="T98" fmla="*/ 0 w 676"/>
                <a:gd name="T99" fmla="*/ 663 h 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6"/>
                <a:gd name="T151" fmla="*/ 0 h 663"/>
                <a:gd name="T152" fmla="*/ 676 w 676"/>
                <a:gd name="T153" fmla="*/ 663 h 6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6" h="663">
                  <a:moveTo>
                    <a:pt x="282" y="139"/>
                  </a:moveTo>
                  <a:lnTo>
                    <a:pt x="286" y="137"/>
                  </a:lnTo>
                  <a:lnTo>
                    <a:pt x="289" y="135"/>
                  </a:lnTo>
                  <a:lnTo>
                    <a:pt x="292" y="133"/>
                  </a:lnTo>
                  <a:lnTo>
                    <a:pt x="294" y="131"/>
                  </a:lnTo>
                  <a:lnTo>
                    <a:pt x="295" y="128"/>
                  </a:lnTo>
                  <a:lnTo>
                    <a:pt x="296" y="127"/>
                  </a:lnTo>
                  <a:lnTo>
                    <a:pt x="296" y="126"/>
                  </a:lnTo>
                  <a:lnTo>
                    <a:pt x="296" y="121"/>
                  </a:lnTo>
                  <a:lnTo>
                    <a:pt x="295" y="118"/>
                  </a:lnTo>
                  <a:lnTo>
                    <a:pt x="294" y="115"/>
                  </a:lnTo>
                  <a:lnTo>
                    <a:pt x="291" y="110"/>
                  </a:lnTo>
                  <a:lnTo>
                    <a:pt x="288" y="104"/>
                  </a:lnTo>
                  <a:lnTo>
                    <a:pt x="283" y="97"/>
                  </a:lnTo>
                  <a:lnTo>
                    <a:pt x="278" y="90"/>
                  </a:lnTo>
                  <a:lnTo>
                    <a:pt x="274" y="83"/>
                  </a:lnTo>
                  <a:lnTo>
                    <a:pt x="270" y="75"/>
                  </a:lnTo>
                  <a:lnTo>
                    <a:pt x="268" y="71"/>
                  </a:lnTo>
                  <a:lnTo>
                    <a:pt x="266" y="67"/>
                  </a:lnTo>
                  <a:lnTo>
                    <a:pt x="265" y="63"/>
                  </a:lnTo>
                  <a:lnTo>
                    <a:pt x="265" y="59"/>
                  </a:lnTo>
                  <a:lnTo>
                    <a:pt x="264" y="55"/>
                  </a:lnTo>
                  <a:lnTo>
                    <a:pt x="265" y="51"/>
                  </a:lnTo>
                  <a:lnTo>
                    <a:pt x="265" y="47"/>
                  </a:lnTo>
                  <a:lnTo>
                    <a:pt x="267" y="42"/>
                  </a:lnTo>
                  <a:lnTo>
                    <a:pt x="268" y="38"/>
                  </a:lnTo>
                  <a:lnTo>
                    <a:pt x="271" y="33"/>
                  </a:lnTo>
                  <a:lnTo>
                    <a:pt x="274" y="29"/>
                  </a:lnTo>
                  <a:lnTo>
                    <a:pt x="277" y="26"/>
                  </a:lnTo>
                  <a:lnTo>
                    <a:pt x="280" y="22"/>
                  </a:lnTo>
                  <a:lnTo>
                    <a:pt x="284" y="19"/>
                  </a:lnTo>
                  <a:lnTo>
                    <a:pt x="292" y="14"/>
                  </a:lnTo>
                  <a:lnTo>
                    <a:pt x="300" y="9"/>
                  </a:lnTo>
                  <a:lnTo>
                    <a:pt x="305" y="7"/>
                  </a:lnTo>
                  <a:lnTo>
                    <a:pt x="310" y="5"/>
                  </a:lnTo>
                  <a:lnTo>
                    <a:pt x="321" y="2"/>
                  </a:lnTo>
                  <a:lnTo>
                    <a:pt x="331" y="1"/>
                  </a:lnTo>
                  <a:lnTo>
                    <a:pt x="342" y="0"/>
                  </a:lnTo>
                  <a:lnTo>
                    <a:pt x="353" y="0"/>
                  </a:lnTo>
                  <a:lnTo>
                    <a:pt x="364" y="1"/>
                  </a:lnTo>
                  <a:lnTo>
                    <a:pt x="374" y="4"/>
                  </a:lnTo>
                  <a:lnTo>
                    <a:pt x="384" y="7"/>
                  </a:lnTo>
                  <a:lnTo>
                    <a:pt x="389" y="9"/>
                  </a:lnTo>
                  <a:lnTo>
                    <a:pt x="393" y="12"/>
                  </a:lnTo>
                  <a:lnTo>
                    <a:pt x="398" y="14"/>
                  </a:lnTo>
                  <a:lnTo>
                    <a:pt x="402" y="17"/>
                  </a:lnTo>
                  <a:lnTo>
                    <a:pt x="406" y="21"/>
                  </a:lnTo>
                  <a:lnTo>
                    <a:pt x="409" y="24"/>
                  </a:lnTo>
                  <a:lnTo>
                    <a:pt x="413" y="28"/>
                  </a:lnTo>
                  <a:lnTo>
                    <a:pt x="416" y="32"/>
                  </a:lnTo>
                  <a:lnTo>
                    <a:pt x="419" y="37"/>
                  </a:lnTo>
                  <a:lnTo>
                    <a:pt x="420" y="41"/>
                  </a:lnTo>
                  <a:lnTo>
                    <a:pt x="422" y="45"/>
                  </a:lnTo>
                  <a:lnTo>
                    <a:pt x="422" y="49"/>
                  </a:lnTo>
                  <a:lnTo>
                    <a:pt x="422" y="53"/>
                  </a:lnTo>
                  <a:lnTo>
                    <a:pt x="422" y="57"/>
                  </a:lnTo>
                  <a:lnTo>
                    <a:pt x="421" y="61"/>
                  </a:lnTo>
                  <a:lnTo>
                    <a:pt x="420" y="65"/>
                  </a:lnTo>
                  <a:lnTo>
                    <a:pt x="418" y="69"/>
                  </a:lnTo>
                  <a:lnTo>
                    <a:pt x="417" y="73"/>
                  </a:lnTo>
                  <a:lnTo>
                    <a:pt x="412" y="81"/>
                  </a:lnTo>
                  <a:lnTo>
                    <a:pt x="402" y="96"/>
                  </a:lnTo>
                  <a:lnTo>
                    <a:pt x="393" y="109"/>
                  </a:lnTo>
                  <a:lnTo>
                    <a:pt x="391" y="112"/>
                  </a:lnTo>
                  <a:lnTo>
                    <a:pt x="390" y="115"/>
                  </a:lnTo>
                  <a:lnTo>
                    <a:pt x="389" y="118"/>
                  </a:lnTo>
                  <a:lnTo>
                    <a:pt x="388" y="121"/>
                  </a:lnTo>
                  <a:lnTo>
                    <a:pt x="388" y="126"/>
                  </a:lnTo>
                  <a:lnTo>
                    <a:pt x="389" y="128"/>
                  </a:lnTo>
                  <a:lnTo>
                    <a:pt x="390" y="131"/>
                  </a:lnTo>
                  <a:lnTo>
                    <a:pt x="392" y="133"/>
                  </a:lnTo>
                  <a:lnTo>
                    <a:pt x="395" y="135"/>
                  </a:lnTo>
                  <a:lnTo>
                    <a:pt x="398" y="137"/>
                  </a:lnTo>
                  <a:lnTo>
                    <a:pt x="403" y="139"/>
                  </a:lnTo>
                  <a:lnTo>
                    <a:pt x="676" y="139"/>
                  </a:lnTo>
                  <a:lnTo>
                    <a:pt x="676" y="335"/>
                  </a:lnTo>
                  <a:lnTo>
                    <a:pt x="673" y="342"/>
                  </a:lnTo>
                  <a:lnTo>
                    <a:pt x="671" y="347"/>
                  </a:lnTo>
                  <a:lnTo>
                    <a:pt x="668" y="350"/>
                  </a:lnTo>
                  <a:lnTo>
                    <a:pt x="666" y="351"/>
                  </a:lnTo>
                  <a:lnTo>
                    <a:pt x="664" y="352"/>
                  </a:lnTo>
                  <a:lnTo>
                    <a:pt x="661" y="354"/>
                  </a:lnTo>
                  <a:lnTo>
                    <a:pt x="658" y="354"/>
                  </a:lnTo>
                  <a:lnTo>
                    <a:pt x="654" y="353"/>
                  </a:lnTo>
                  <a:lnTo>
                    <a:pt x="650" y="352"/>
                  </a:lnTo>
                  <a:lnTo>
                    <a:pt x="647" y="350"/>
                  </a:lnTo>
                  <a:lnTo>
                    <a:pt x="643" y="348"/>
                  </a:lnTo>
                  <a:lnTo>
                    <a:pt x="635" y="343"/>
                  </a:lnTo>
                  <a:lnTo>
                    <a:pt x="628" y="336"/>
                  </a:lnTo>
                  <a:lnTo>
                    <a:pt x="621" y="331"/>
                  </a:lnTo>
                  <a:lnTo>
                    <a:pt x="616" y="329"/>
                  </a:lnTo>
                  <a:lnTo>
                    <a:pt x="611" y="326"/>
                  </a:lnTo>
                  <a:lnTo>
                    <a:pt x="606" y="324"/>
                  </a:lnTo>
                  <a:lnTo>
                    <a:pt x="601" y="323"/>
                  </a:lnTo>
                  <a:lnTo>
                    <a:pt x="598" y="322"/>
                  </a:lnTo>
                  <a:lnTo>
                    <a:pt x="594" y="322"/>
                  </a:lnTo>
                  <a:lnTo>
                    <a:pt x="590" y="322"/>
                  </a:lnTo>
                  <a:lnTo>
                    <a:pt x="586" y="322"/>
                  </a:lnTo>
                  <a:lnTo>
                    <a:pt x="582" y="323"/>
                  </a:lnTo>
                  <a:lnTo>
                    <a:pt x="578" y="324"/>
                  </a:lnTo>
                  <a:lnTo>
                    <a:pt x="574" y="325"/>
                  </a:lnTo>
                  <a:lnTo>
                    <a:pt x="571" y="327"/>
                  </a:lnTo>
                  <a:lnTo>
                    <a:pt x="566" y="329"/>
                  </a:lnTo>
                  <a:lnTo>
                    <a:pt x="563" y="332"/>
                  </a:lnTo>
                  <a:lnTo>
                    <a:pt x="560" y="335"/>
                  </a:lnTo>
                  <a:lnTo>
                    <a:pt x="557" y="339"/>
                  </a:lnTo>
                  <a:lnTo>
                    <a:pt x="551" y="346"/>
                  </a:lnTo>
                  <a:lnTo>
                    <a:pt x="547" y="354"/>
                  </a:lnTo>
                  <a:lnTo>
                    <a:pt x="543" y="362"/>
                  </a:lnTo>
                  <a:lnTo>
                    <a:pt x="540" y="372"/>
                  </a:lnTo>
                  <a:lnTo>
                    <a:pt x="538" y="377"/>
                  </a:lnTo>
                  <a:lnTo>
                    <a:pt x="537" y="382"/>
                  </a:lnTo>
                  <a:lnTo>
                    <a:pt x="536" y="392"/>
                  </a:lnTo>
                  <a:lnTo>
                    <a:pt x="535" y="402"/>
                  </a:lnTo>
                  <a:lnTo>
                    <a:pt x="536" y="413"/>
                  </a:lnTo>
                  <a:lnTo>
                    <a:pt x="536" y="418"/>
                  </a:lnTo>
                  <a:lnTo>
                    <a:pt x="537" y="423"/>
                  </a:lnTo>
                  <a:lnTo>
                    <a:pt x="540" y="433"/>
                  </a:lnTo>
                  <a:lnTo>
                    <a:pt x="543" y="443"/>
                  </a:lnTo>
                  <a:lnTo>
                    <a:pt x="546" y="447"/>
                  </a:lnTo>
                  <a:lnTo>
                    <a:pt x="548" y="452"/>
                  </a:lnTo>
                  <a:lnTo>
                    <a:pt x="552" y="458"/>
                  </a:lnTo>
                  <a:lnTo>
                    <a:pt x="557" y="464"/>
                  </a:lnTo>
                  <a:lnTo>
                    <a:pt x="562" y="470"/>
                  </a:lnTo>
                  <a:lnTo>
                    <a:pt x="569" y="474"/>
                  </a:lnTo>
                  <a:lnTo>
                    <a:pt x="574" y="477"/>
                  </a:lnTo>
                  <a:lnTo>
                    <a:pt x="578" y="479"/>
                  </a:lnTo>
                  <a:lnTo>
                    <a:pt x="582" y="480"/>
                  </a:lnTo>
                  <a:lnTo>
                    <a:pt x="586" y="481"/>
                  </a:lnTo>
                  <a:lnTo>
                    <a:pt x="591" y="481"/>
                  </a:lnTo>
                  <a:lnTo>
                    <a:pt x="595" y="480"/>
                  </a:lnTo>
                  <a:lnTo>
                    <a:pt x="599" y="479"/>
                  </a:lnTo>
                  <a:lnTo>
                    <a:pt x="603" y="478"/>
                  </a:lnTo>
                  <a:lnTo>
                    <a:pt x="611" y="474"/>
                  </a:lnTo>
                  <a:lnTo>
                    <a:pt x="618" y="470"/>
                  </a:lnTo>
                  <a:lnTo>
                    <a:pt x="633" y="458"/>
                  </a:lnTo>
                  <a:lnTo>
                    <a:pt x="640" y="453"/>
                  </a:lnTo>
                  <a:lnTo>
                    <a:pt x="646" y="449"/>
                  </a:lnTo>
                  <a:lnTo>
                    <a:pt x="652" y="446"/>
                  </a:lnTo>
                  <a:lnTo>
                    <a:pt x="658" y="445"/>
                  </a:lnTo>
                  <a:lnTo>
                    <a:pt x="661" y="445"/>
                  </a:lnTo>
                  <a:lnTo>
                    <a:pt x="663" y="446"/>
                  </a:lnTo>
                  <a:lnTo>
                    <a:pt x="666" y="447"/>
                  </a:lnTo>
                  <a:lnTo>
                    <a:pt x="668" y="449"/>
                  </a:lnTo>
                  <a:lnTo>
                    <a:pt x="670" y="451"/>
                  </a:lnTo>
                  <a:lnTo>
                    <a:pt x="672" y="455"/>
                  </a:lnTo>
                  <a:lnTo>
                    <a:pt x="674" y="459"/>
                  </a:lnTo>
                  <a:lnTo>
                    <a:pt x="676" y="464"/>
                  </a:lnTo>
                  <a:lnTo>
                    <a:pt x="676" y="663"/>
                  </a:lnTo>
                  <a:lnTo>
                    <a:pt x="0" y="663"/>
                  </a:lnTo>
                  <a:lnTo>
                    <a:pt x="0" y="139"/>
                  </a:lnTo>
                  <a:lnTo>
                    <a:pt x="282" y="139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5" name="Freeform 17"/>
            <p:cNvSpPr>
              <a:spLocks/>
            </p:cNvSpPr>
            <p:nvPr/>
          </p:nvSpPr>
          <p:spPr bwMode="auto">
            <a:xfrm>
              <a:off x="2400741" y="4664107"/>
              <a:ext cx="3674893" cy="2178204"/>
            </a:xfrm>
            <a:custGeom>
              <a:avLst/>
              <a:gdLst>
                <a:gd name="T0" fmla="*/ 133 w 812"/>
                <a:gd name="T1" fmla="*/ 451 h 665"/>
                <a:gd name="T2" fmla="*/ 121 w 812"/>
                <a:gd name="T3" fmla="*/ 447 h 665"/>
                <a:gd name="T4" fmla="*/ 103 w 812"/>
                <a:gd name="T5" fmla="*/ 456 h 665"/>
                <a:gd name="T6" fmla="*/ 74 w 812"/>
                <a:gd name="T7" fmla="*/ 477 h 665"/>
                <a:gd name="T8" fmla="*/ 54 w 812"/>
                <a:gd name="T9" fmla="*/ 482 h 665"/>
                <a:gd name="T10" fmla="*/ 38 w 812"/>
                <a:gd name="T11" fmla="*/ 479 h 665"/>
                <a:gd name="T12" fmla="*/ 18 w 812"/>
                <a:gd name="T13" fmla="*/ 461 h 665"/>
                <a:gd name="T14" fmla="*/ 4 w 812"/>
                <a:gd name="T15" fmla="*/ 433 h 665"/>
                <a:gd name="T16" fmla="*/ 0 w 812"/>
                <a:gd name="T17" fmla="*/ 401 h 665"/>
                <a:gd name="T18" fmla="*/ 7 w 812"/>
                <a:gd name="T19" fmla="*/ 365 h 665"/>
                <a:gd name="T20" fmla="*/ 19 w 812"/>
                <a:gd name="T21" fmla="*/ 344 h 665"/>
                <a:gd name="T22" fmla="*/ 39 w 812"/>
                <a:gd name="T23" fmla="*/ 327 h 665"/>
                <a:gd name="T24" fmla="*/ 60 w 812"/>
                <a:gd name="T25" fmla="*/ 324 h 665"/>
                <a:gd name="T26" fmla="*/ 84 w 812"/>
                <a:gd name="T27" fmla="*/ 333 h 665"/>
                <a:gd name="T28" fmla="*/ 116 w 812"/>
                <a:gd name="T29" fmla="*/ 355 h 665"/>
                <a:gd name="T30" fmla="*/ 129 w 812"/>
                <a:gd name="T31" fmla="*/ 355 h 665"/>
                <a:gd name="T32" fmla="*/ 137 w 812"/>
                <a:gd name="T33" fmla="*/ 345 h 665"/>
                <a:gd name="T34" fmla="*/ 415 w 812"/>
                <a:gd name="T35" fmla="*/ 139 h 665"/>
                <a:gd name="T36" fmla="*/ 427 w 812"/>
                <a:gd name="T37" fmla="*/ 131 h 665"/>
                <a:gd name="T38" fmla="*/ 428 w 812"/>
                <a:gd name="T39" fmla="*/ 118 h 665"/>
                <a:gd name="T40" fmla="*/ 406 w 812"/>
                <a:gd name="T41" fmla="*/ 85 h 665"/>
                <a:gd name="T42" fmla="*/ 396 w 812"/>
                <a:gd name="T43" fmla="*/ 60 h 665"/>
                <a:gd name="T44" fmla="*/ 398 w 812"/>
                <a:gd name="T45" fmla="*/ 43 h 665"/>
                <a:gd name="T46" fmla="*/ 408 w 812"/>
                <a:gd name="T47" fmla="*/ 26 h 665"/>
                <a:gd name="T48" fmla="*/ 433 w 812"/>
                <a:gd name="T49" fmla="*/ 10 h 665"/>
                <a:gd name="T50" fmla="*/ 463 w 812"/>
                <a:gd name="T51" fmla="*/ 1 h 665"/>
                <a:gd name="T52" fmla="*/ 506 w 812"/>
                <a:gd name="T53" fmla="*/ 4 h 665"/>
                <a:gd name="T54" fmla="*/ 529 w 812"/>
                <a:gd name="T55" fmla="*/ 15 h 665"/>
                <a:gd name="T56" fmla="*/ 545 w 812"/>
                <a:gd name="T57" fmla="*/ 29 h 665"/>
                <a:gd name="T58" fmla="*/ 554 w 812"/>
                <a:gd name="T59" fmla="*/ 46 h 665"/>
                <a:gd name="T60" fmla="*/ 552 w 812"/>
                <a:gd name="T61" fmla="*/ 67 h 665"/>
                <a:gd name="T62" fmla="*/ 533 w 812"/>
                <a:gd name="T63" fmla="*/ 98 h 665"/>
                <a:gd name="T64" fmla="*/ 520 w 812"/>
                <a:gd name="T65" fmla="*/ 120 h 665"/>
                <a:gd name="T66" fmla="*/ 520 w 812"/>
                <a:gd name="T67" fmla="*/ 128 h 665"/>
                <a:gd name="T68" fmla="*/ 529 w 812"/>
                <a:gd name="T69" fmla="*/ 137 h 665"/>
                <a:gd name="T70" fmla="*/ 812 w 812"/>
                <a:gd name="T71" fmla="*/ 336 h 665"/>
                <a:gd name="T72" fmla="*/ 801 w 812"/>
                <a:gd name="T73" fmla="*/ 353 h 665"/>
                <a:gd name="T74" fmla="*/ 788 w 812"/>
                <a:gd name="T75" fmla="*/ 355 h 665"/>
                <a:gd name="T76" fmla="*/ 769 w 812"/>
                <a:gd name="T77" fmla="*/ 345 h 665"/>
                <a:gd name="T78" fmla="*/ 745 w 812"/>
                <a:gd name="T79" fmla="*/ 328 h 665"/>
                <a:gd name="T80" fmla="*/ 728 w 812"/>
                <a:gd name="T81" fmla="*/ 324 h 665"/>
                <a:gd name="T82" fmla="*/ 713 w 812"/>
                <a:gd name="T83" fmla="*/ 326 h 665"/>
                <a:gd name="T84" fmla="*/ 698 w 812"/>
                <a:gd name="T85" fmla="*/ 334 h 665"/>
                <a:gd name="T86" fmla="*/ 682 w 812"/>
                <a:gd name="T87" fmla="*/ 356 h 665"/>
                <a:gd name="T88" fmla="*/ 673 w 812"/>
                <a:gd name="T89" fmla="*/ 384 h 665"/>
                <a:gd name="T90" fmla="*/ 672 w 812"/>
                <a:gd name="T91" fmla="*/ 420 h 665"/>
                <a:gd name="T92" fmla="*/ 681 w 812"/>
                <a:gd name="T93" fmla="*/ 449 h 665"/>
                <a:gd name="T94" fmla="*/ 698 w 812"/>
                <a:gd name="T95" fmla="*/ 472 h 665"/>
                <a:gd name="T96" fmla="*/ 716 w 812"/>
                <a:gd name="T97" fmla="*/ 482 h 665"/>
                <a:gd name="T98" fmla="*/ 737 w 812"/>
                <a:gd name="T99" fmla="*/ 480 h 665"/>
                <a:gd name="T100" fmla="*/ 774 w 812"/>
                <a:gd name="T101" fmla="*/ 455 h 665"/>
                <a:gd name="T102" fmla="*/ 793 w 812"/>
                <a:gd name="T103" fmla="*/ 447 h 665"/>
                <a:gd name="T104" fmla="*/ 803 w 812"/>
                <a:gd name="T105" fmla="*/ 451 h 665"/>
                <a:gd name="T106" fmla="*/ 812 w 812"/>
                <a:gd name="T107" fmla="*/ 467 h 66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12"/>
                <a:gd name="T163" fmla="*/ 0 h 665"/>
                <a:gd name="T164" fmla="*/ 812 w 812"/>
                <a:gd name="T165" fmla="*/ 665 h 66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12" h="665">
                  <a:moveTo>
                    <a:pt x="139" y="462"/>
                  </a:moveTo>
                  <a:lnTo>
                    <a:pt x="137" y="458"/>
                  </a:lnTo>
                  <a:lnTo>
                    <a:pt x="135" y="454"/>
                  </a:lnTo>
                  <a:lnTo>
                    <a:pt x="133" y="451"/>
                  </a:lnTo>
                  <a:lnTo>
                    <a:pt x="131" y="449"/>
                  </a:lnTo>
                  <a:lnTo>
                    <a:pt x="129" y="448"/>
                  </a:lnTo>
                  <a:lnTo>
                    <a:pt x="126" y="447"/>
                  </a:lnTo>
                  <a:lnTo>
                    <a:pt x="121" y="447"/>
                  </a:lnTo>
                  <a:lnTo>
                    <a:pt x="115" y="449"/>
                  </a:lnTo>
                  <a:lnTo>
                    <a:pt x="112" y="450"/>
                  </a:lnTo>
                  <a:lnTo>
                    <a:pt x="109" y="452"/>
                  </a:lnTo>
                  <a:lnTo>
                    <a:pt x="103" y="456"/>
                  </a:lnTo>
                  <a:lnTo>
                    <a:pt x="96" y="461"/>
                  </a:lnTo>
                  <a:lnTo>
                    <a:pt x="89" y="466"/>
                  </a:lnTo>
                  <a:lnTo>
                    <a:pt x="82" y="472"/>
                  </a:lnTo>
                  <a:lnTo>
                    <a:pt x="74" y="477"/>
                  </a:lnTo>
                  <a:lnTo>
                    <a:pt x="66" y="480"/>
                  </a:lnTo>
                  <a:lnTo>
                    <a:pt x="62" y="481"/>
                  </a:lnTo>
                  <a:lnTo>
                    <a:pt x="58" y="482"/>
                  </a:lnTo>
                  <a:lnTo>
                    <a:pt x="54" y="482"/>
                  </a:lnTo>
                  <a:lnTo>
                    <a:pt x="50" y="482"/>
                  </a:lnTo>
                  <a:lnTo>
                    <a:pt x="46" y="482"/>
                  </a:lnTo>
                  <a:lnTo>
                    <a:pt x="42" y="480"/>
                  </a:lnTo>
                  <a:lnTo>
                    <a:pt x="38" y="479"/>
                  </a:lnTo>
                  <a:lnTo>
                    <a:pt x="33" y="476"/>
                  </a:lnTo>
                  <a:lnTo>
                    <a:pt x="24" y="468"/>
                  </a:lnTo>
                  <a:lnTo>
                    <a:pt x="21" y="465"/>
                  </a:lnTo>
                  <a:lnTo>
                    <a:pt x="18" y="461"/>
                  </a:lnTo>
                  <a:lnTo>
                    <a:pt x="12" y="452"/>
                  </a:lnTo>
                  <a:lnTo>
                    <a:pt x="9" y="448"/>
                  </a:lnTo>
                  <a:lnTo>
                    <a:pt x="7" y="443"/>
                  </a:lnTo>
                  <a:lnTo>
                    <a:pt x="4" y="433"/>
                  </a:lnTo>
                  <a:lnTo>
                    <a:pt x="3" y="428"/>
                  </a:lnTo>
                  <a:lnTo>
                    <a:pt x="1" y="423"/>
                  </a:lnTo>
                  <a:lnTo>
                    <a:pt x="0" y="412"/>
                  </a:lnTo>
                  <a:lnTo>
                    <a:pt x="0" y="401"/>
                  </a:lnTo>
                  <a:lnTo>
                    <a:pt x="1" y="390"/>
                  </a:lnTo>
                  <a:lnTo>
                    <a:pt x="2" y="380"/>
                  </a:lnTo>
                  <a:lnTo>
                    <a:pt x="5" y="370"/>
                  </a:lnTo>
                  <a:lnTo>
                    <a:pt x="7" y="365"/>
                  </a:lnTo>
                  <a:lnTo>
                    <a:pt x="9" y="360"/>
                  </a:lnTo>
                  <a:lnTo>
                    <a:pt x="14" y="352"/>
                  </a:lnTo>
                  <a:lnTo>
                    <a:pt x="16" y="347"/>
                  </a:lnTo>
                  <a:lnTo>
                    <a:pt x="19" y="344"/>
                  </a:lnTo>
                  <a:lnTo>
                    <a:pt x="26" y="336"/>
                  </a:lnTo>
                  <a:lnTo>
                    <a:pt x="31" y="333"/>
                  </a:lnTo>
                  <a:lnTo>
                    <a:pt x="34" y="330"/>
                  </a:lnTo>
                  <a:lnTo>
                    <a:pt x="39" y="327"/>
                  </a:lnTo>
                  <a:lnTo>
                    <a:pt x="43" y="326"/>
                  </a:lnTo>
                  <a:lnTo>
                    <a:pt x="48" y="324"/>
                  </a:lnTo>
                  <a:lnTo>
                    <a:pt x="52" y="324"/>
                  </a:lnTo>
                  <a:lnTo>
                    <a:pt x="60" y="324"/>
                  </a:lnTo>
                  <a:lnTo>
                    <a:pt x="64" y="324"/>
                  </a:lnTo>
                  <a:lnTo>
                    <a:pt x="68" y="325"/>
                  </a:lnTo>
                  <a:lnTo>
                    <a:pt x="76" y="329"/>
                  </a:lnTo>
                  <a:lnTo>
                    <a:pt x="84" y="333"/>
                  </a:lnTo>
                  <a:lnTo>
                    <a:pt x="97" y="343"/>
                  </a:lnTo>
                  <a:lnTo>
                    <a:pt x="104" y="348"/>
                  </a:lnTo>
                  <a:lnTo>
                    <a:pt x="110" y="352"/>
                  </a:lnTo>
                  <a:lnTo>
                    <a:pt x="116" y="355"/>
                  </a:lnTo>
                  <a:lnTo>
                    <a:pt x="121" y="356"/>
                  </a:lnTo>
                  <a:lnTo>
                    <a:pt x="124" y="356"/>
                  </a:lnTo>
                  <a:lnTo>
                    <a:pt x="126" y="356"/>
                  </a:lnTo>
                  <a:lnTo>
                    <a:pt x="129" y="355"/>
                  </a:lnTo>
                  <a:lnTo>
                    <a:pt x="131" y="354"/>
                  </a:lnTo>
                  <a:lnTo>
                    <a:pt x="133" y="352"/>
                  </a:lnTo>
                  <a:lnTo>
                    <a:pt x="135" y="349"/>
                  </a:lnTo>
                  <a:lnTo>
                    <a:pt x="137" y="345"/>
                  </a:lnTo>
                  <a:lnTo>
                    <a:pt x="139" y="341"/>
                  </a:lnTo>
                  <a:lnTo>
                    <a:pt x="139" y="141"/>
                  </a:lnTo>
                  <a:lnTo>
                    <a:pt x="409" y="141"/>
                  </a:lnTo>
                  <a:lnTo>
                    <a:pt x="415" y="139"/>
                  </a:lnTo>
                  <a:lnTo>
                    <a:pt x="419" y="137"/>
                  </a:lnTo>
                  <a:lnTo>
                    <a:pt x="422" y="135"/>
                  </a:lnTo>
                  <a:lnTo>
                    <a:pt x="425" y="133"/>
                  </a:lnTo>
                  <a:lnTo>
                    <a:pt x="427" y="131"/>
                  </a:lnTo>
                  <a:lnTo>
                    <a:pt x="428" y="128"/>
                  </a:lnTo>
                  <a:lnTo>
                    <a:pt x="429" y="123"/>
                  </a:lnTo>
                  <a:lnTo>
                    <a:pt x="428" y="120"/>
                  </a:lnTo>
                  <a:lnTo>
                    <a:pt x="428" y="118"/>
                  </a:lnTo>
                  <a:lnTo>
                    <a:pt x="425" y="112"/>
                  </a:lnTo>
                  <a:lnTo>
                    <a:pt x="421" y="106"/>
                  </a:lnTo>
                  <a:lnTo>
                    <a:pt x="416" y="99"/>
                  </a:lnTo>
                  <a:lnTo>
                    <a:pt x="406" y="85"/>
                  </a:lnTo>
                  <a:lnTo>
                    <a:pt x="402" y="77"/>
                  </a:lnTo>
                  <a:lnTo>
                    <a:pt x="398" y="69"/>
                  </a:lnTo>
                  <a:lnTo>
                    <a:pt x="397" y="65"/>
                  </a:lnTo>
                  <a:lnTo>
                    <a:pt x="396" y="60"/>
                  </a:lnTo>
                  <a:lnTo>
                    <a:pt x="396" y="56"/>
                  </a:lnTo>
                  <a:lnTo>
                    <a:pt x="396" y="52"/>
                  </a:lnTo>
                  <a:lnTo>
                    <a:pt x="397" y="48"/>
                  </a:lnTo>
                  <a:lnTo>
                    <a:pt x="398" y="43"/>
                  </a:lnTo>
                  <a:lnTo>
                    <a:pt x="400" y="39"/>
                  </a:lnTo>
                  <a:lnTo>
                    <a:pt x="403" y="34"/>
                  </a:lnTo>
                  <a:lnTo>
                    <a:pt x="405" y="30"/>
                  </a:lnTo>
                  <a:lnTo>
                    <a:pt x="408" y="26"/>
                  </a:lnTo>
                  <a:lnTo>
                    <a:pt x="413" y="23"/>
                  </a:lnTo>
                  <a:lnTo>
                    <a:pt x="416" y="20"/>
                  </a:lnTo>
                  <a:lnTo>
                    <a:pt x="424" y="14"/>
                  </a:lnTo>
                  <a:lnTo>
                    <a:pt x="433" y="10"/>
                  </a:lnTo>
                  <a:lnTo>
                    <a:pt x="438" y="8"/>
                  </a:lnTo>
                  <a:lnTo>
                    <a:pt x="442" y="6"/>
                  </a:lnTo>
                  <a:lnTo>
                    <a:pt x="453" y="3"/>
                  </a:lnTo>
                  <a:lnTo>
                    <a:pt x="463" y="1"/>
                  </a:lnTo>
                  <a:lnTo>
                    <a:pt x="474" y="0"/>
                  </a:lnTo>
                  <a:lnTo>
                    <a:pt x="484" y="1"/>
                  </a:lnTo>
                  <a:lnTo>
                    <a:pt x="495" y="2"/>
                  </a:lnTo>
                  <a:lnTo>
                    <a:pt x="506" y="4"/>
                  </a:lnTo>
                  <a:lnTo>
                    <a:pt x="515" y="8"/>
                  </a:lnTo>
                  <a:lnTo>
                    <a:pt x="520" y="10"/>
                  </a:lnTo>
                  <a:lnTo>
                    <a:pt x="525" y="12"/>
                  </a:lnTo>
                  <a:lnTo>
                    <a:pt x="529" y="15"/>
                  </a:lnTo>
                  <a:lnTo>
                    <a:pt x="533" y="18"/>
                  </a:lnTo>
                  <a:lnTo>
                    <a:pt x="538" y="21"/>
                  </a:lnTo>
                  <a:lnTo>
                    <a:pt x="542" y="25"/>
                  </a:lnTo>
                  <a:lnTo>
                    <a:pt x="545" y="29"/>
                  </a:lnTo>
                  <a:lnTo>
                    <a:pt x="549" y="33"/>
                  </a:lnTo>
                  <a:lnTo>
                    <a:pt x="551" y="37"/>
                  </a:lnTo>
                  <a:lnTo>
                    <a:pt x="553" y="42"/>
                  </a:lnTo>
                  <a:lnTo>
                    <a:pt x="554" y="46"/>
                  </a:lnTo>
                  <a:lnTo>
                    <a:pt x="555" y="50"/>
                  </a:lnTo>
                  <a:lnTo>
                    <a:pt x="555" y="54"/>
                  </a:lnTo>
                  <a:lnTo>
                    <a:pt x="555" y="58"/>
                  </a:lnTo>
                  <a:lnTo>
                    <a:pt x="552" y="67"/>
                  </a:lnTo>
                  <a:lnTo>
                    <a:pt x="549" y="75"/>
                  </a:lnTo>
                  <a:lnTo>
                    <a:pt x="544" y="83"/>
                  </a:lnTo>
                  <a:lnTo>
                    <a:pt x="539" y="91"/>
                  </a:lnTo>
                  <a:lnTo>
                    <a:pt x="533" y="98"/>
                  </a:lnTo>
                  <a:lnTo>
                    <a:pt x="528" y="105"/>
                  </a:lnTo>
                  <a:lnTo>
                    <a:pt x="524" y="111"/>
                  </a:lnTo>
                  <a:lnTo>
                    <a:pt x="521" y="117"/>
                  </a:lnTo>
                  <a:lnTo>
                    <a:pt x="520" y="120"/>
                  </a:lnTo>
                  <a:lnTo>
                    <a:pt x="519" y="123"/>
                  </a:lnTo>
                  <a:lnTo>
                    <a:pt x="519" y="126"/>
                  </a:lnTo>
                  <a:lnTo>
                    <a:pt x="520" y="127"/>
                  </a:lnTo>
                  <a:lnTo>
                    <a:pt x="520" y="128"/>
                  </a:lnTo>
                  <a:lnTo>
                    <a:pt x="521" y="131"/>
                  </a:lnTo>
                  <a:lnTo>
                    <a:pt x="523" y="133"/>
                  </a:lnTo>
                  <a:lnTo>
                    <a:pt x="526" y="135"/>
                  </a:lnTo>
                  <a:lnTo>
                    <a:pt x="529" y="137"/>
                  </a:lnTo>
                  <a:lnTo>
                    <a:pt x="534" y="139"/>
                  </a:lnTo>
                  <a:lnTo>
                    <a:pt x="540" y="141"/>
                  </a:lnTo>
                  <a:lnTo>
                    <a:pt x="812" y="141"/>
                  </a:lnTo>
                  <a:lnTo>
                    <a:pt x="812" y="336"/>
                  </a:lnTo>
                  <a:lnTo>
                    <a:pt x="809" y="344"/>
                  </a:lnTo>
                  <a:lnTo>
                    <a:pt x="806" y="348"/>
                  </a:lnTo>
                  <a:lnTo>
                    <a:pt x="803" y="352"/>
                  </a:lnTo>
                  <a:lnTo>
                    <a:pt x="801" y="353"/>
                  </a:lnTo>
                  <a:lnTo>
                    <a:pt x="800" y="354"/>
                  </a:lnTo>
                  <a:lnTo>
                    <a:pt x="796" y="356"/>
                  </a:lnTo>
                  <a:lnTo>
                    <a:pt x="793" y="356"/>
                  </a:lnTo>
                  <a:lnTo>
                    <a:pt x="788" y="355"/>
                  </a:lnTo>
                  <a:lnTo>
                    <a:pt x="785" y="354"/>
                  </a:lnTo>
                  <a:lnTo>
                    <a:pt x="781" y="352"/>
                  </a:lnTo>
                  <a:lnTo>
                    <a:pt x="777" y="350"/>
                  </a:lnTo>
                  <a:lnTo>
                    <a:pt x="769" y="345"/>
                  </a:lnTo>
                  <a:lnTo>
                    <a:pt x="762" y="338"/>
                  </a:lnTo>
                  <a:lnTo>
                    <a:pt x="755" y="333"/>
                  </a:lnTo>
                  <a:lnTo>
                    <a:pt x="750" y="331"/>
                  </a:lnTo>
                  <a:lnTo>
                    <a:pt x="745" y="328"/>
                  </a:lnTo>
                  <a:lnTo>
                    <a:pt x="740" y="326"/>
                  </a:lnTo>
                  <a:lnTo>
                    <a:pt x="736" y="325"/>
                  </a:lnTo>
                  <a:lnTo>
                    <a:pt x="732" y="324"/>
                  </a:lnTo>
                  <a:lnTo>
                    <a:pt x="728" y="324"/>
                  </a:lnTo>
                  <a:lnTo>
                    <a:pt x="724" y="324"/>
                  </a:lnTo>
                  <a:lnTo>
                    <a:pt x="721" y="324"/>
                  </a:lnTo>
                  <a:lnTo>
                    <a:pt x="717" y="325"/>
                  </a:lnTo>
                  <a:lnTo>
                    <a:pt x="713" y="326"/>
                  </a:lnTo>
                  <a:lnTo>
                    <a:pt x="709" y="327"/>
                  </a:lnTo>
                  <a:lnTo>
                    <a:pt x="705" y="329"/>
                  </a:lnTo>
                  <a:lnTo>
                    <a:pt x="702" y="331"/>
                  </a:lnTo>
                  <a:lnTo>
                    <a:pt x="698" y="334"/>
                  </a:lnTo>
                  <a:lnTo>
                    <a:pt x="695" y="337"/>
                  </a:lnTo>
                  <a:lnTo>
                    <a:pt x="692" y="341"/>
                  </a:lnTo>
                  <a:lnTo>
                    <a:pt x="687" y="348"/>
                  </a:lnTo>
                  <a:lnTo>
                    <a:pt x="682" y="356"/>
                  </a:lnTo>
                  <a:lnTo>
                    <a:pt x="678" y="364"/>
                  </a:lnTo>
                  <a:lnTo>
                    <a:pt x="675" y="374"/>
                  </a:lnTo>
                  <a:lnTo>
                    <a:pt x="674" y="379"/>
                  </a:lnTo>
                  <a:lnTo>
                    <a:pt x="673" y="384"/>
                  </a:lnTo>
                  <a:lnTo>
                    <a:pt x="671" y="394"/>
                  </a:lnTo>
                  <a:lnTo>
                    <a:pt x="671" y="404"/>
                  </a:lnTo>
                  <a:lnTo>
                    <a:pt x="671" y="415"/>
                  </a:lnTo>
                  <a:lnTo>
                    <a:pt x="672" y="420"/>
                  </a:lnTo>
                  <a:lnTo>
                    <a:pt x="673" y="425"/>
                  </a:lnTo>
                  <a:lnTo>
                    <a:pt x="675" y="435"/>
                  </a:lnTo>
                  <a:lnTo>
                    <a:pt x="679" y="445"/>
                  </a:lnTo>
                  <a:lnTo>
                    <a:pt x="681" y="449"/>
                  </a:lnTo>
                  <a:lnTo>
                    <a:pt x="683" y="454"/>
                  </a:lnTo>
                  <a:lnTo>
                    <a:pt x="688" y="460"/>
                  </a:lnTo>
                  <a:lnTo>
                    <a:pt x="692" y="466"/>
                  </a:lnTo>
                  <a:lnTo>
                    <a:pt x="698" y="472"/>
                  </a:lnTo>
                  <a:lnTo>
                    <a:pt x="704" y="476"/>
                  </a:lnTo>
                  <a:lnTo>
                    <a:pt x="708" y="479"/>
                  </a:lnTo>
                  <a:lnTo>
                    <a:pt x="712" y="481"/>
                  </a:lnTo>
                  <a:lnTo>
                    <a:pt x="716" y="482"/>
                  </a:lnTo>
                  <a:lnTo>
                    <a:pt x="721" y="483"/>
                  </a:lnTo>
                  <a:lnTo>
                    <a:pt x="725" y="483"/>
                  </a:lnTo>
                  <a:lnTo>
                    <a:pt x="729" y="482"/>
                  </a:lnTo>
                  <a:lnTo>
                    <a:pt x="737" y="480"/>
                  </a:lnTo>
                  <a:lnTo>
                    <a:pt x="745" y="476"/>
                  </a:lnTo>
                  <a:lnTo>
                    <a:pt x="753" y="472"/>
                  </a:lnTo>
                  <a:lnTo>
                    <a:pt x="767" y="460"/>
                  </a:lnTo>
                  <a:lnTo>
                    <a:pt x="774" y="455"/>
                  </a:lnTo>
                  <a:lnTo>
                    <a:pt x="781" y="451"/>
                  </a:lnTo>
                  <a:lnTo>
                    <a:pt x="787" y="448"/>
                  </a:lnTo>
                  <a:lnTo>
                    <a:pt x="791" y="447"/>
                  </a:lnTo>
                  <a:lnTo>
                    <a:pt x="793" y="447"/>
                  </a:lnTo>
                  <a:lnTo>
                    <a:pt x="796" y="447"/>
                  </a:lnTo>
                  <a:lnTo>
                    <a:pt x="799" y="448"/>
                  </a:lnTo>
                  <a:lnTo>
                    <a:pt x="801" y="449"/>
                  </a:lnTo>
                  <a:lnTo>
                    <a:pt x="803" y="451"/>
                  </a:lnTo>
                  <a:lnTo>
                    <a:pt x="806" y="454"/>
                  </a:lnTo>
                  <a:lnTo>
                    <a:pt x="808" y="457"/>
                  </a:lnTo>
                  <a:lnTo>
                    <a:pt x="810" y="461"/>
                  </a:lnTo>
                  <a:lnTo>
                    <a:pt x="812" y="467"/>
                  </a:lnTo>
                  <a:lnTo>
                    <a:pt x="812" y="665"/>
                  </a:lnTo>
                  <a:lnTo>
                    <a:pt x="139" y="665"/>
                  </a:lnTo>
                  <a:lnTo>
                    <a:pt x="139" y="462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6" name="Freeform 18"/>
            <p:cNvSpPr>
              <a:spLocks/>
            </p:cNvSpPr>
            <p:nvPr/>
          </p:nvSpPr>
          <p:spPr bwMode="auto">
            <a:xfrm>
              <a:off x="5441680" y="5140036"/>
              <a:ext cx="3702320" cy="1717964"/>
            </a:xfrm>
            <a:custGeom>
              <a:avLst/>
              <a:gdLst>
                <a:gd name="T0" fmla="*/ 136 w 818"/>
                <a:gd name="T1" fmla="*/ 313 h 524"/>
                <a:gd name="T2" fmla="*/ 129 w 818"/>
                <a:gd name="T3" fmla="*/ 307 h 524"/>
                <a:gd name="T4" fmla="*/ 120 w 818"/>
                <a:gd name="T5" fmla="*/ 306 h 524"/>
                <a:gd name="T6" fmla="*/ 104 w 818"/>
                <a:gd name="T7" fmla="*/ 314 h 524"/>
                <a:gd name="T8" fmla="*/ 82 w 818"/>
                <a:gd name="T9" fmla="*/ 330 h 524"/>
                <a:gd name="T10" fmla="*/ 67 w 818"/>
                <a:gd name="T11" fmla="*/ 339 h 524"/>
                <a:gd name="T12" fmla="*/ 50 w 818"/>
                <a:gd name="T13" fmla="*/ 341 h 524"/>
                <a:gd name="T14" fmla="*/ 37 w 818"/>
                <a:gd name="T15" fmla="*/ 338 h 524"/>
                <a:gd name="T16" fmla="*/ 21 w 818"/>
                <a:gd name="T17" fmla="*/ 324 h 524"/>
                <a:gd name="T18" fmla="*/ 10 w 818"/>
                <a:gd name="T19" fmla="*/ 307 h 524"/>
                <a:gd name="T20" fmla="*/ 3 w 818"/>
                <a:gd name="T21" fmla="*/ 287 h 524"/>
                <a:gd name="T22" fmla="*/ 0 w 818"/>
                <a:gd name="T23" fmla="*/ 260 h 524"/>
                <a:gd name="T24" fmla="*/ 6 w 818"/>
                <a:gd name="T25" fmla="*/ 229 h 524"/>
                <a:gd name="T26" fmla="*/ 14 w 818"/>
                <a:gd name="T27" fmla="*/ 211 h 524"/>
                <a:gd name="T28" fmla="*/ 26 w 818"/>
                <a:gd name="T29" fmla="*/ 195 h 524"/>
                <a:gd name="T30" fmla="*/ 39 w 818"/>
                <a:gd name="T31" fmla="*/ 186 h 524"/>
                <a:gd name="T32" fmla="*/ 52 w 818"/>
                <a:gd name="T33" fmla="*/ 183 h 524"/>
                <a:gd name="T34" fmla="*/ 65 w 818"/>
                <a:gd name="T35" fmla="*/ 184 h 524"/>
                <a:gd name="T36" fmla="*/ 84 w 818"/>
                <a:gd name="T37" fmla="*/ 192 h 524"/>
                <a:gd name="T38" fmla="*/ 105 w 818"/>
                <a:gd name="T39" fmla="*/ 208 h 524"/>
                <a:gd name="T40" fmla="*/ 121 w 818"/>
                <a:gd name="T41" fmla="*/ 215 h 524"/>
                <a:gd name="T42" fmla="*/ 128 w 818"/>
                <a:gd name="T43" fmla="*/ 214 h 524"/>
                <a:gd name="T44" fmla="*/ 135 w 818"/>
                <a:gd name="T45" fmla="*/ 208 h 524"/>
                <a:gd name="T46" fmla="*/ 142 w 818"/>
                <a:gd name="T47" fmla="*/ 195 h 524"/>
                <a:gd name="T48" fmla="*/ 420 w 818"/>
                <a:gd name="T49" fmla="*/ 3 h 524"/>
                <a:gd name="T50" fmla="*/ 430 w 818"/>
                <a:gd name="T51" fmla="*/ 10 h 524"/>
                <a:gd name="T52" fmla="*/ 432 w 818"/>
                <a:gd name="T53" fmla="*/ 19 h 524"/>
                <a:gd name="T54" fmla="*/ 429 w 818"/>
                <a:gd name="T55" fmla="*/ 30 h 524"/>
                <a:gd name="T56" fmla="*/ 416 w 818"/>
                <a:gd name="T57" fmla="*/ 49 h 524"/>
                <a:gd name="T58" fmla="*/ 406 w 818"/>
                <a:gd name="T59" fmla="*/ 66 h 524"/>
                <a:gd name="T60" fmla="*/ 402 w 818"/>
                <a:gd name="T61" fmla="*/ 80 h 524"/>
                <a:gd name="T62" fmla="*/ 401 w 818"/>
                <a:gd name="T63" fmla="*/ 91 h 524"/>
                <a:gd name="T64" fmla="*/ 405 w 818"/>
                <a:gd name="T65" fmla="*/ 103 h 524"/>
                <a:gd name="T66" fmla="*/ 411 w 818"/>
                <a:gd name="T67" fmla="*/ 113 h 524"/>
                <a:gd name="T68" fmla="*/ 424 w 818"/>
                <a:gd name="T69" fmla="*/ 125 h 524"/>
                <a:gd name="T70" fmla="*/ 450 w 818"/>
                <a:gd name="T71" fmla="*/ 137 h 524"/>
                <a:gd name="T72" fmla="*/ 470 w 818"/>
                <a:gd name="T73" fmla="*/ 141 h 524"/>
                <a:gd name="T74" fmla="*/ 496 w 818"/>
                <a:gd name="T75" fmla="*/ 140 h 524"/>
                <a:gd name="T76" fmla="*/ 522 w 818"/>
                <a:gd name="T77" fmla="*/ 133 h 524"/>
                <a:gd name="T78" fmla="*/ 538 w 818"/>
                <a:gd name="T79" fmla="*/ 124 h 524"/>
                <a:gd name="T80" fmla="*/ 553 w 818"/>
                <a:gd name="T81" fmla="*/ 108 h 524"/>
                <a:gd name="T82" fmla="*/ 558 w 818"/>
                <a:gd name="T83" fmla="*/ 95 h 524"/>
                <a:gd name="T84" fmla="*/ 558 w 818"/>
                <a:gd name="T85" fmla="*/ 83 h 524"/>
                <a:gd name="T86" fmla="*/ 548 w 818"/>
                <a:gd name="T87" fmla="*/ 58 h 524"/>
                <a:gd name="T88" fmla="*/ 529 w 818"/>
                <a:gd name="T89" fmla="*/ 30 h 524"/>
                <a:gd name="T90" fmla="*/ 524 w 818"/>
                <a:gd name="T91" fmla="*/ 18 h 524"/>
                <a:gd name="T92" fmla="*/ 525 w 818"/>
                <a:gd name="T93" fmla="*/ 13 h 524"/>
                <a:gd name="T94" fmla="*/ 531 w 818"/>
                <a:gd name="T95" fmla="*/ 6 h 524"/>
                <a:gd name="T96" fmla="*/ 544 w 818"/>
                <a:gd name="T97" fmla="*/ 0 h 524"/>
                <a:gd name="T98" fmla="*/ 142 w 818"/>
                <a:gd name="T99" fmla="*/ 524 h 5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18"/>
                <a:gd name="T151" fmla="*/ 0 h 524"/>
                <a:gd name="T152" fmla="*/ 818 w 818"/>
                <a:gd name="T153" fmla="*/ 524 h 5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18" h="524">
                  <a:moveTo>
                    <a:pt x="142" y="326"/>
                  </a:moveTo>
                  <a:lnTo>
                    <a:pt x="138" y="316"/>
                  </a:lnTo>
                  <a:lnTo>
                    <a:pt x="136" y="313"/>
                  </a:lnTo>
                  <a:lnTo>
                    <a:pt x="133" y="310"/>
                  </a:lnTo>
                  <a:lnTo>
                    <a:pt x="131" y="308"/>
                  </a:lnTo>
                  <a:lnTo>
                    <a:pt x="129" y="307"/>
                  </a:lnTo>
                  <a:lnTo>
                    <a:pt x="126" y="306"/>
                  </a:lnTo>
                  <a:lnTo>
                    <a:pt x="123" y="306"/>
                  </a:lnTo>
                  <a:lnTo>
                    <a:pt x="120" y="306"/>
                  </a:lnTo>
                  <a:lnTo>
                    <a:pt x="117" y="307"/>
                  </a:lnTo>
                  <a:lnTo>
                    <a:pt x="110" y="310"/>
                  </a:lnTo>
                  <a:lnTo>
                    <a:pt x="104" y="314"/>
                  </a:lnTo>
                  <a:lnTo>
                    <a:pt x="97" y="319"/>
                  </a:lnTo>
                  <a:lnTo>
                    <a:pt x="90" y="324"/>
                  </a:lnTo>
                  <a:lnTo>
                    <a:pt x="82" y="330"/>
                  </a:lnTo>
                  <a:lnTo>
                    <a:pt x="75" y="335"/>
                  </a:lnTo>
                  <a:lnTo>
                    <a:pt x="71" y="337"/>
                  </a:lnTo>
                  <a:lnTo>
                    <a:pt x="67" y="339"/>
                  </a:lnTo>
                  <a:lnTo>
                    <a:pt x="59" y="341"/>
                  </a:lnTo>
                  <a:lnTo>
                    <a:pt x="54" y="341"/>
                  </a:lnTo>
                  <a:lnTo>
                    <a:pt x="50" y="341"/>
                  </a:lnTo>
                  <a:lnTo>
                    <a:pt x="46" y="341"/>
                  </a:lnTo>
                  <a:lnTo>
                    <a:pt x="42" y="340"/>
                  </a:lnTo>
                  <a:lnTo>
                    <a:pt x="37" y="338"/>
                  </a:lnTo>
                  <a:lnTo>
                    <a:pt x="33" y="335"/>
                  </a:lnTo>
                  <a:lnTo>
                    <a:pt x="25" y="327"/>
                  </a:lnTo>
                  <a:lnTo>
                    <a:pt x="21" y="324"/>
                  </a:lnTo>
                  <a:lnTo>
                    <a:pt x="18" y="320"/>
                  </a:lnTo>
                  <a:lnTo>
                    <a:pt x="12" y="311"/>
                  </a:lnTo>
                  <a:lnTo>
                    <a:pt x="10" y="307"/>
                  </a:lnTo>
                  <a:lnTo>
                    <a:pt x="8" y="302"/>
                  </a:lnTo>
                  <a:lnTo>
                    <a:pt x="4" y="292"/>
                  </a:lnTo>
                  <a:lnTo>
                    <a:pt x="3" y="287"/>
                  </a:lnTo>
                  <a:lnTo>
                    <a:pt x="2" y="282"/>
                  </a:lnTo>
                  <a:lnTo>
                    <a:pt x="1" y="271"/>
                  </a:lnTo>
                  <a:lnTo>
                    <a:pt x="0" y="260"/>
                  </a:lnTo>
                  <a:lnTo>
                    <a:pt x="1" y="249"/>
                  </a:lnTo>
                  <a:lnTo>
                    <a:pt x="3" y="239"/>
                  </a:lnTo>
                  <a:lnTo>
                    <a:pt x="6" y="229"/>
                  </a:lnTo>
                  <a:lnTo>
                    <a:pt x="7" y="224"/>
                  </a:lnTo>
                  <a:lnTo>
                    <a:pt x="9" y="219"/>
                  </a:lnTo>
                  <a:lnTo>
                    <a:pt x="14" y="211"/>
                  </a:lnTo>
                  <a:lnTo>
                    <a:pt x="17" y="206"/>
                  </a:lnTo>
                  <a:lnTo>
                    <a:pt x="20" y="203"/>
                  </a:lnTo>
                  <a:lnTo>
                    <a:pt x="26" y="195"/>
                  </a:lnTo>
                  <a:lnTo>
                    <a:pt x="30" y="192"/>
                  </a:lnTo>
                  <a:lnTo>
                    <a:pt x="34" y="189"/>
                  </a:lnTo>
                  <a:lnTo>
                    <a:pt x="39" y="186"/>
                  </a:lnTo>
                  <a:lnTo>
                    <a:pt x="43" y="184"/>
                  </a:lnTo>
                  <a:lnTo>
                    <a:pt x="48" y="183"/>
                  </a:lnTo>
                  <a:lnTo>
                    <a:pt x="52" y="183"/>
                  </a:lnTo>
                  <a:lnTo>
                    <a:pt x="56" y="182"/>
                  </a:lnTo>
                  <a:lnTo>
                    <a:pt x="61" y="183"/>
                  </a:lnTo>
                  <a:lnTo>
                    <a:pt x="65" y="184"/>
                  </a:lnTo>
                  <a:lnTo>
                    <a:pt x="69" y="185"/>
                  </a:lnTo>
                  <a:lnTo>
                    <a:pt x="77" y="188"/>
                  </a:lnTo>
                  <a:lnTo>
                    <a:pt x="84" y="192"/>
                  </a:lnTo>
                  <a:lnTo>
                    <a:pt x="91" y="197"/>
                  </a:lnTo>
                  <a:lnTo>
                    <a:pt x="98" y="203"/>
                  </a:lnTo>
                  <a:lnTo>
                    <a:pt x="105" y="208"/>
                  </a:lnTo>
                  <a:lnTo>
                    <a:pt x="111" y="212"/>
                  </a:lnTo>
                  <a:lnTo>
                    <a:pt x="117" y="214"/>
                  </a:lnTo>
                  <a:lnTo>
                    <a:pt x="121" y="215"/>
                  </a:lnTo>
                  <a:lnTo>
                    <a:pt x="123" y="215"/>
                  </a:lnTo>
                  <a:lnTo>
                    <a:pt x="126" y="215"/>
                  </a:lnTo>
                  <a:lnTo>
                    <a:pt x="128" y="214"/>
                  </a:lnTo>
                  <a:lnTo>
                    <a:pt x="131" y="213"/>
                  </a:lnTo>
                  <a:lnTo>
                    <a:pt x="133" y="211"/>
                  </a:lnTo>
                  <a:lnTo>
                    <a:pt x="135" y="208"/>
                  </a:lnTo>
                  <a:lnTo>
                    <a:pt x="138" y="205"/>
                  </a:lnTo>
                  <a:lnTo>
                    <a:pt x="140" y="201"/>
                  </a:lnTo>
                  <a:lnTo>
                    <a:pt x="142" y="195"/>
                  </a:lnTo>
                  <a:lnTo>
                    <a:pt x="142" y="0"/>
                  </a:lnTo>
                  <a:lnTo>
                    <a:pt x="414" y="0"/>
                  </a:lnTo>
                  <a:lnTo>
                    <a:pt x="420" y="3"/>
                  </a:lnTo>
                  <a:lnTo>
                    <a:pt x="425" y="6"/>
                  </a:lnTo>
                  <a:lnTo>
                    <a:pt x="428" y="9"/>
                  </a:lnTo>
                  <a:lnTo>
                    <a:pt x="430" y="10"/>
                  </a:lnTo>
                  <a:lnTo>
                    <a:pt x="431" y="12"/>
                  </a:lnTo>
                  <a:lnTo>
                    <a:pt x="432" y="15"/>
                  </a:lnTo>
                  <a:lnTo>
                    <a:pt x="432" y="19"/>
                  </a:lnTo>
                  <a:lnTo>
                    <a:pt x="432" y="22"/>
                  </a:lnTo>
                  <a:lnTo>
                    <a:pt x="431" y="26"/>
                  </a:lnTo>
                  <a:lnTo>
                    <a:pt x="429" y="30"/>
                  </a:lnTo>
                  <a:lnTo>
                    <a:pt x="426" y="34"/>
                  </a:lnTo>
                  <a:lnTo>
                    <a:pt x="421" y="42"/>
                  </a:lnTo>
                  <a:lnTo>
                    <a:pt x="416" y="49"/>
                  </a:lnTo>
                  <a:lnTo>
                    <a:pt x="411" y="56"/>
                  </a:lnTo>
                  <a:lnTo>
                    <a:pt x="408" y="61"/>
                  </a:lnTo>
                  <a:lnTo>
                    <a:pt x="406" y="66"/>
                  </a:lnTo>
                  <a:lnTo>
                    <a:pt x="404" y="71"/>
                  </a:lnTo>
                  <a:lnTo>
                    <a:pt x="402" y="76"/>
                  </a:lnTo>
                  <a:lnTo>
                    <a:pt x="402" y="80"/>
                  </a:lnTo>
                  <a:lnTo>
                    <a:pt x="401" y="84"/>
                  </a:lnTo>
                  <a:lnTo>
                    <a:pt x="401" y="87"/>
                  </a:lnTo>
                  <a:lnTo>
                    <a:pt x="401" y="91"/>
                  </a:lnTo>
                  <a:lnTo>
                    <a:pt x="402" y="95"/>
                  </a:lnTo>
                  <a:lnTo>
                    <a:pt x="403" y="99"/>
                  </a:lnTo>
                  <a:lnTo>
                    <a:pt x="405" y="103"/>
                  </a:lnTo>
                  <a:lnTo>
                    <a:pt x="406" y="107"/>
                  </a:lnTo>
                  <a:lnTo>
                    <a:pt x="409" y="110"/>
                  </a:lnTo>
                  <a:lnTo>
                    <a:pt x="411" y="113"/>
                  </a:lnTo>
                  <a:lnTo>
                    <a:pt x="414" y="117"/>
                  </a:lnTo>
                  <a:lnTo>
                    <a:pt x="417" y="120"/>
                  </a:lnTo>
                  <a:lnTo>
                    <a:pt x="424" y="125"/>
                  </a:lnTo>
                  <a:lnTo>
                    <a:pt x="432" y="130"/>
                  </a:lnTo>
                  <a:lnTo>
                    <a:pt x="441" y="134"/>
                  </a:lnTo>
                  <a:lnTo>
                    <a:pt x="450" y="137"/>
                  </a:lnTo>
                  <a:lnTo>
                    <a:pt x="455" y="138"/>
                  </a:lnTo>
                  <a:lnTo>
                    <a:pt x="460" y="139"/>
                  </a:lnTo>
                  <a:lnTo>
                    <a:pt x="470" y="141"/>
                  </a:lnTo>
                  <a:lnTo>
                    <a:pt x="481" y="141"/>
                  </a:lnTo>
                  <a:lnTo>
                    <a:pt x="491" y="141"/>
                  </a:lnTo>
                  <a:lnTo>
                    <a:pt x="496" y="140"/>
                  </a:lnTo>
                  <a:lnTo>
                    <a:pt x="502" y="139"/>
                  </a:lnTo>
                  <a:lnTo>
                    <a:pt x="512" y="137"/>
                  </a:lnTo>
                  <a:lnTo>
                    <a:pt x="522" y="133"/>
                  </a:lnTo>
                  <a:lnTo>
                    <a:pt x="527" y="131"/>
                  </a:lnTo>
                  <a:lnTo>
                    <a:pt x="531" y="128"/>
                  </a:lnTo>
                  <a:lnTo>
                    <a:pt x="538" y="124"/>
                  </a:lnTo>
                  <a:lnTo>
                    <a:pt x="544" y="119"/>
                  </a:lnTo>
                  <a:lnTo>
                    <a:pt x="549" y="114"/>
                  </a:lnTo>
                  <a:lnTo>
                    <a:pt x="553" y="108"/>
                  </a:lnTo>
                  <a:lnTo>
                    <a:pt x="555" y="104"/>
                  </a:lnTo>
                  <a:lnTo>
                    <a:pt x="557" y="100"/>
                  </a:lnTo>
                  <a:lnTo>
                    <a:pt x="558" y="95"/>
                  </a:lnTo>
                  <a:lnTo>
                    <a:pt x="559" y="91"/>
                  </a:lnTo>
                  <a:lnTo>
                    <a:pt x="559" y="87"/>
                  </a:lnTo>
                  <a:lnTo>
                    <a:pt x="558" y="83"/>
                  </a:lnTo>
                  <a:lnTo>
                    <a:pt x="556" y="75"/>
                  </a:lnTo>
                  <a:lnTo>
                    <a:pt x="553" y="66"/>
                  </a:lnTo>
                  <a:lnTo>
                    <a:pt x="548" y="58"/>
                  </a:lnTo>
                  <a:lnTo>
                    <a:pt x="538" y="43"/>
                  </a:lnTo>
                  <a:lnTo>
                    <a:pt x="533" y="37"/>
                  </a:lnTo>
                  <a:lnTo>
                    <a:pt x="529" y="30"/>
                  </a:lnTo>
                  <a:lnTo>
                    <a:pt x="526" y="24"/>
                  </a:lnTo>
                  <a:lnTo>
                    <a:pt x="525" y="21"/>
                  </a:lnTo>
                  <a:lnTo>
                    <a:pt x="524" y="18"/>
                  </a:lnTo>
                  <a:lnTo>
                    <a:pt x="524" y="16"/>
                  </a:lnTo>
                  <a:lnTo>
                    <a:pt x="525" y="14"/>
                  </a:lnTo>
                  <a:lnTo>
                    <a:pt x="525" y="13"/>
                  </a:lnTo>
                  <a:lnTo>
                    <a:pt x="526" y="11"/>
                  </a:lnTo>
                  <a:lnTo>
                    <a:pt x="528" y="8"/>
                  </a:lnTo>
                  <a:lnTo>
                    <a:pt x="531" y="6"/>
                  </a:lnTo>
                  <a:lnTo>
                    <a:pt x="534" y="4"/>
                  </a:lnTo>
                  <a:lnTo>
                    <a:pt x="539" y="2"/>
                  </a:lnTo>
                  <a:lnTo>
                    <a:pt x="544" y="0"/>
                  </a:lnTo>
                  <a:lnTo>
                    <a:pt x="818" y="0"/>
                  </a:lnTo>
                  <a:lnTo>
                    <a:pt x="818" y="524"/>
                  </a:lnTo>
                  <a:lnTo>
                    <a:pt x="142" y="524"/>
                  </a:lnTo>
                  <a:lnTo>
                    <a:pt x="142" y="326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7" name="Freeform 23"/>
            <p:cNvSpPr>
              <a:spLocks/>
            </p:cNvSpPr>
            <p:nvPr/>
          </p:nvSpPr>
          <p:spPr bwMode="auto">
            <a:xfrm>
              <a:off x="6081877" y="3426691"/>
              <a:ext cx="3060582" cy="2178204"/>
            </a:xfrm>
            <a:custGeom>
              <a:avLst/>
              <a:gdLst>
                <a:gd name="T0" fmla="*/ 283 w 676"/>
                <a:gd name="T1" fmla="*/ 6 h 664"/>
                <a:gd name="T2" fmla="*/ 290 w 676"/>
                <a:gd name="T3" fmla="*/ 15 h 664"/>
                <a:gd name="T4" fmla="*/ 287 w 676"/>
                <a:gd name="T5" fmla="*/ 30 h 664"/>
                <a:gd name="T6" fmla="*/ 269 w 676"/>
                <a:gd name="T7" fmla="*/ 55 h 664"/>
                <a:gd name="T8" fmla="*/ 260 w 676"/>
                <a:gd name="T9" fmla="*/ 79 h 664"/>
                <a:gd name="T10" fmla="*/ 260 w 676"/>
                <a:gd name="T11" fmla="*/ 93 h 664"/>
                <a:gd name="T12" fmla="*/ 276 w 676"/>
                <a:gd name="T13" fmla="*/ 120 h 664"/>
                <a:gd name="T14" fmla="*/ 291 w 676"/>
                <a:gd name="T15" fmla="*/ 130 h 664"/>
                <a:gd name="T16" fmla="*/ 319 w 676"/>
                <a:gd name="T17" fmla="*/ 139 h 664"/>
                <a:gd name="T18" fmla="*/ 361 w 676"/>
                <a:gd name="T19" fmla="*/ 139 h 664"/>
                <a:gd name="T20" fmla="*/ 390 w 676"/>
                <a:gd name="T21" fmla="*/ 128 h 664"/>
                <a:gd name="T22" fmla="*/ 411 w 676"/>
                <a:gd name="T23" fmla="*/ 108 h 664"/>
                <a:gd name="T24" fmla="*/ 417 w 676"/>
                <a:gd name="T25" fmla="*/ 91 h 664"/>
                <a:gd name="T26" fmla="*/ 411 w 676"/>
                <a:gd name="T27" fmla="*/ 65 h 664"/>
                <a:gd name="T28" fmla="*/ 387 w 676"/>
                <a:gd name="T29" fmla="*/ 30 h 664"/>
                <a:gd name="T30" fmla="*/ 383 w 676"/>
                <a:gd name="T31" fmla="*/ 16 h 664"/>
                <a:gd name="T32" fmla="*/ 389 w 676"/>
                <a:gd name="T33" fmla="*/ 6 h 664"/>
                <a:gd name="T34" fmla="*/ 676 w 676"/>
                <a:gd name="T35" fmla="*/ 0 h 664"/>
                <a:gd name="T36" fmla="*/ 389 w 676"/>
                <a:gd name="T37" fmla="*/ 529 h 664"/>
                <a:gd name="T38" fmla="*/ 383 w 676"/>
                <a:gd name="T39" fmla="*/ 539 h 664"/>
                <a:gd name="T40" fmla="*/ 387 w 676"/>
                <a:gd name="T41" fmla="*/ 554 h 664"/>
                <a:gd name="T42" fmla="*/ 406 w 676"/>
                <a:gd name="T43" fmla="*/ 581 h 664"/>
                <a:gd name="T44" fmla="*/ 417 w 676"/>
                <a:gd name="T45" fmla="*/ 609 h 664"/>
                <a:gd name="T46" fmla="*/ 412 w 676"/>
                <a:gd name="T47" fmla="*/ 631 h 664"/>
                <a:gd name="T48" fmla="*/ 396 w 676"/>
                <a:gd name="T49" fmla="*/ 647 h 664"/>
                <a:gd name="T50" fmla="*/ 372 w 676"/>
                <a:gd name="T51" fmla="*/ 659 h 664"/>
                <a:gd name="T52" fmla="*/ 341 w 676"/>
                <a:gd name="T53" fmla="*/ 664 h 664"/>
                <a:gd name="T54" fmla="*/ 307 w 676"/>
                <a:gd name="T55" fmla="*/ 659 h 664"/>
                <a:gd name="T56" fmla="*/ 291 w 676"/>
                <a:gd name="T57" fmla="*/ 653 h 664"/>
                <a:gd name="T58" fmla="*/ 277 w 676"/>
                <a:gd name="T59" fmla="*/ 643 h 664"/>
                <a:gd name="T60" fmla="*/ 267 w 676"/>
                <a:gd name="T61" fmla="*/ 630 h 664"/>
                <a:gd name="T62" fmla="*/ 260 w 676"/>
                <a:gd name="T63" fmla="*/ 614 h 664"/>
                <a:gd name="T64" fmla="*/ 263 w 676"/>
                <a:gd name="T65" fmla="*/ 594 h 664"/>
                <a:gd name="T66" fmla="*/ 274 w 676"/>
                <a:gd name="T67" fmla="*/ 572 h 664"/>
                <a:gd name="T68" fmla="*/ 288 w 676"/>
                <a:gd name="T69" fmla="*/ 553 h 664"/>
                <a:gd name="T70" fmla="*/ 292 w 676"/>
                <a:gd name="T71" fmla="*/ 538 h 664"/>
                <a:gd name="T72" fmla="*/ 281 w 676"/>
                <a:gd name="T73" fmla="*/ 526 h 664"/>
                <a:gd name="T74" fmla="*/ 2 w 676"/>
                <a:gd name="T75" fmla="*/ 320 h 664"/>
                <a:gd name="T76" fmla="*/ 12 w 676"/>
                <a:gd name="T77" fmla="*/ 308 h 664"/>
                <a:gd name="T78" fmla="*/ 27 w 676"/>
                <a:gd name="T79" fmla="*/ 308 h 664"/>
                <a:gd name="T80" fmla="*/ 66 w 676"/>
                <a:gd name="T81" fmla="*/ 335 h 664"/>
                <a:gd name="T82" fmla="*/ 85 w 676"/>
                <a:gd name="T83" fmla="*/ 341 h 664"/>
                <a:gd name="T84" fmla="*/ 108 w 676"/>
                <a:gd name="T85" fmla="*/ 336 h 664"/>
                <a:gd name="T86" fmla="*/ 122 w 676"/>
                <a:gd name="T87" fmla="*/ 323 h 664"/>
                <a:gd name="T88" fmla="*/ 133 w 676"/>
                <a:gd name="T89" fmla="*/ 305 h 664"/>
                <a:gd name="T90" fmla="*/ 140 w 676"/>
                <a:gd name="T91" fmla="*/ 278 h 664"/>
                <a:gd name="T92" fmla="*/ 139 w 676"/>
                <a:gd name="T93" fmla="*/ 237 h 664"/>
                <a:gd name="T94" fmla="*/ 128 w 676"/>
                <a:gd name="T95" fmla="*/ 210 h 664"/>
                <a:gd name="T96" fmla="*/ 113 w 676"/>
                <a:gd name="T97" fmla="*/ 192 h 664"/>
                <a:gd name="T98" fmla="*/ 93 w 676"/>
                <a:gd name="T99" fmla="*/ 183 h 664"/>
                <a:gd name="T100" fmla="*/ 76 w 676"/>
                <a:gd name="T101" fmla="*/ 183 h 664"/>
                <a:gd name="T102" fmla="*/ 49 w 676"/>
                <a:gd name="T103" fmla="*/ 197 h 664"/>
                <a:gd name="T104" fmla="*/ 24 w 676"/>
                <a:gd name="T105" fmla="*/ 214 h 664"/>
                <a:gd name="T106" fmla="*/ 13 w 676"/>
                <a:gd name="T107" fmla="*/ 214 h 664"/>
                <a:gd name="T108" fmla="*/ 4 w 676"/>
                <a:gd name="T109" fmla="*/ 204 h 6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76"/>
                <a:gd name="T166" fmla="*/ 0 h 664"/>
                <a:gd name="T167" fmla="*/ 676 w 676"/>
                <a:gd name="T168" fmla="*/ 664 h 6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76" h="664">
                  <a:moveTo>
                    <a:pt x="0" y="0"/>
                  </a:moveTo>
                  <a:lnTo>
                    <a:pt x="273" y="0"/>
                  </a:lnTo>
                  <a:lnTo>
                    <a:pt x="279" y="3"/>
                  </a:lnTo>
                  <a:lnTo>
                    <a:pt x="283" y="6"/>
                  </a:lnTo>
                  <a:lnTo>
                    <a:pt x="287" y="9"/>
                  </a:lnTo>
                  <a:lnTo>
                    <a:pt x="288" y="10"/>
                  </a:lnTo>
                  <a:lnTo>
                    <a:pt x="289" y="12"/>
                  </a:lnTo>
                  <a:lnTo>
                    <a:pt x="290" y="15"/>
                  </a:lnTo>
                  <a:lnTo>
                    <a:pt x="290" y="19"/>
                  </a:lnTo>
                  <a:lnTo>
                    <a:pt x="290" y="22"/>
                  </a:lnTo>
                  <a:lnTo>
                    <a:pt x="289" y="26"/>
                  </a:lnTo>
                  <a:lnTo>
                    <a:pt x="287" y="30"/>
                  </a:lnTo>
                  <a:lnTo>
                    <a:pt x="285" y="33"/>
                  </a:lnTo>
                  <a:lnTo>
                    <a:pt x="279" y="41"/>
                  </a:lnTo>
                  <a:lnTo>
                    <a:pt x="274" y="49"/>
                  </a:lnTo>
                  <a:lnTo>
                    <a:pt x="269" y="55"/>
                  </a:lnTo>
                  <a:lnTo>
                    <a:pt x="264" y="65"/>
                  </a:lnTo>
                  <a:lnTo>
                    <a:pt x="262" y="71"/>
                  </a:lnTo>
                  <a:lnTo>
                    <a:pt x="261" y="75"/>
                  </a:lnTo>
                  <a:lnTo>
                    <a:pt x="260" y="79"/>
                  </a:lnTo>
                  <a:lnTo>
                    <a:pt x="259" y="83"/>
                  </a:lnTo>
                  <a:lnTo>
                    <a:pt x="259" y="87"/>
                  </a:lnTo>
                  <a:lnTo>
                    <a:pt x="259" y="91"/>
                  </a:lnTo>
                  <a:lnTo>
                    <a:pt x="260" y="93"/>
                  </a:lnTo>
                  <a:lnTo>
                    <a:pt x="262" y="101"/>
                  </a:lnTo>
                  <a:lnTo>
                    <a:pt x="265" y="108"/>
                  </a:lnTo>
                  <a:lnTo>
                    <a:pt x="270" y="114"/>
                  </a:lnTo>
                  <a:lnTo>
                    <a:pt x="276" y="120"/>
                  </a:lnTo>
                  <a:lnTo>
                    <a:pt x="280" y="123"/>
                  </a:lnTo>
                  <a:lnTo>
                    <a:pt x="283" y="126"/>
                  </a:lnTo>
                  <a:lnTo>
                    <a:pt x="287" y="128"/>
                  </a:lnTo>
                  <a:lnTo>
                    <a:pt x="291" y="130"/>
                  </a:lnTo>
                  <a:lnTo>
                    <a:pt x="296" y="132"/>
                  </a:lnTo>
                  <a:lnTo>
                    <a:pt x="300" y="134"/>
                  </a:lnTo>
                  <a:lnTo>
                    <a:pt x="309" y="137"/>
                  </a:lnTo>
                  <a:lnTo>
                    <a:pt x="319" y="139"/>
                  </a:lnTo>
                  <a:lnTo>
                    <a:pt x="329" y="141"/>
                  </a:lnTo>
                  <a:lnTo>
                    <a:pt x="340" y="141"/>
                  </a:lnTo>
                  <a:lnTo>
                    <a:pt x="350" y="141"/>
                  </a:lnTo>
                  <a:lnTo>
                    <a:pt x="361" y="139"/>
                  </a:lnTo>
                  <a:lnTo>
                    <a:pt x="371" y="137"/>
                  </a:lnTo>
                  <a:lnTo>
                    <a:pt x="381" y="133"/>
                  </a:lnTo>
                  <a:lnTo>
                    <a:pt x="385" y="131"/>
                  </a:lnTo>
                  <a:lnTo>
                    <a:pt x="390" y="128"/>
                  </a:lnTo>
                  <a:lnTo>
                    <a:pt x="396" y="124"/>
                  </a:lnTo>
                  <a:lnTo>
                    <a:pt x="402" y="119"/>
                  </a:lnTo>
                  <a:lnTo>
                    <a:pt x="407" y="114"/>
                  </a:lnTo>
                  <a:lnTo>
                    <a:pt x="411" y="108"/>
                  </a:lnTo>
                  <a:lnTo>
                    <a:pt x="414" y="104"/>
                  </a:lnTo>
                  <a:lnTo>
                    <a:pt x="416" y="99"/>
                  </a:lnTo>
                  <a:lnTo>
                    <a:pt x="417" y="95"/>
                  </a:lnTo>
                  <a:lnTo>
                    <a:pt x="417" y="91"/>
                  </a:lnTo>
                  <a:lnTo>
                    <a:pt x="417" y="87"/>
                  </a:lnTo>
                  <a:lnTo>
                    <a:pt x="417" y="83"/>
                  </a:lnTo>
                  <a:lnTo>
                    <a:pt x="415" y="74"/>
                  </a:lnTo>
                  <a:lnTo>
                    <a:pt x="411" y="65"/>
                  </a:lnTo>
                  <a:lnTo>
                    <a:pt x="406" y="58"/>
                  </a:lnTo>
                  <a:lnTo>
                    <a:pt x="396" y="43"/>
                  </a:lnTo>
                  <a:lnTo>
                    <a:pt x="391" y="36"/>
                  </a:lnTo>
                  <a:lnTo>
                    <a:pt x="387" y="30"/>
                  </a:lnTo>
                  <a:lnTo>
                    <a:pt x="384" y="24"/>
                  </a:lnTo>
                  <a:lnTo>
                    <a:pt x="383" y="21"/>
                  </a:lnTo>
                  <a:lnTo>
                    <a:pt x="383" y="18"/>
                  </a:lnTo>
                  <a:lnTo>
                    <a:pt x="383" y="16"/>
                  </a:lnTo>
                  <a:lnTo>
                    <a:pt x="384" y="13"/>
                  </a:lnTo>
                  <a:lnTo>
                    <a:pt x="385" y="11"/>
                  </a:lnTo>
                  <a:lnTo>
                    <a:pt x="387" y="8"/>
                  </a:lnTo>
                  <a:lnTo>
                    <a:pt x="389" y="6"/>
                  </a:lnTo>
                  <a:lnTo>
                    <a:pt x="393" y="4"/>
                  </a:lnTo>
                  <a:lnTo>
                    <a:pt x="397" y="2"/>
                  </a:lnTo>
                  <a:lnTo>
                    <a:pt x="402" y="0"/>
                  </a:lnTo>
                  <a:lnTo>
                    <a:pt x="676" y="0"/>
                  </a:lnTo>
                  <a:lnTo>
                    <a:pt x="676" y="524"/>
                  </a:lnTo>
                  <a:lnTo>
                    <a:pt x="400" y="524"/>
                  </a:lnTo>
                  <a:lnTo>
                    <a:pt x="394" y="526"/>
                  </a:lnTo>
                  <a:lnTo>
                    <a:pt x="389" y="529"/>
                  </a:lnTo>
                  <a:lnTo>
                    <a:pt x="386" y="532"/>
                  </a:lnTo>
                  <a:lnTo>
                    <a:pt x="385" y="534"/>
                  </a:lnTo>
                  <a:lnTo>
                    <a:pt x="384" y="535"/>
                  </a:lnTo>
                  <a:lnTo>
                    <a:pt x="383" y="539"/>
                  </a:lnTo>
                  <a:lnTo>
                    <a:pt x="383" y="542"/>
                  </a:lnTo>
                  <a:lnTo>
                    <a:pt x="384" y="546"/>
                  </a:lnTo>
                  <a:lnTo>
                    <a:pt x="385" y="550"/>
                  </a:lnTo>
                  <a:lnTo>
                    <a:pt x="387" y="554"/>
                  </a:lnTo>
                  <a:lnTo>
                    <a:pt x="389" y="558"/>
                  </a:lnTo>
                  <a:lnTo>
                    <a:pt x="395" y="565"/>
                  </a:lnTo>
                  <a:lnTo>
                    <a:pt x="401" y="573"/>
                  </a:lnTo>
                  <a:lnTo>
                    <a:pt x="406" y="581"/>
                  </a:lnTo>
                  <a:lnTo>
                    <a:pt x="410" y="588"/>
                  </a:lnTo>
                  <a:lnTo>
                    <a:pt x="414" y="596"/>
                  </a:lnTo>
                  <a:lnTo>
                    <a:pt x="416" y="602"/>
                  </a:lnTo>
                  <a:lnTo>
                    <a:pt x="417" y="609"/>
                  </a:lnTo>
                  <a:lnTo>
                    <a:pt x="417" y="615"/>
                  </a:lnTo>
                  <a:lnTo>
                    <a:pt x="416" y="621"/>
                  </a:lnTo>
                  <a:lnTo>
                    <a:pt x="414" y="626"/>
                  </a:lnTo>
                  <a:lnTo>
                    <a:pt x="412" y="631"/>
                  </a:lnTo>
                  <a:lnTo>
                    <a:pt x="409" y="634"/>
                  </a:lnTo>
                  <a:lnTo>
                    <a:pt x="407" y="637"/>
                  </a:lnTo>
                  <a:lnTo>
                    <a:pt x="402" y="643"/>
                  </a:lnTo>
                  <a:lnTo>
                    <a:pt x="396" y="647"/>
                  </a:lnTo>
                  <a:lnTo>
                    <a:pt x="390" y="651"/>
                  </a:lnTo>
                  <a:lnTo>
                    <a:pt x="383" y="655"/>
                  </a:lnTo>
                  <a:lnTo>
                    <a:pt x="376" y="658"/>
                  </a:lnTo>
                  <a:lnTo>
                    <a:pt x="372" y="659"/>
                  </a:lnTo>
                  <a:lnTo>
                    <a:pt x="368" y="660"/>
                  </a:lnTo>
                  <a:lnTo>
                    <a:pt x="359" y="662"/>
                  </a:lnTo>
                  <a:lnTo>
                    <a:pt x="350" y="663"/>
                  </a:lnTo>
                  <a:lnTo>
                    <a:pt x="341" y="664"/>
                  </a:lnTo>
                  <a:lnTo>
                    <a:pt x="332" y="663"/>
                  </a:lnTo>
                  <a:lnTo>
                    <a:pt x="323" y="663"/>
                  </a:lnTo>
                  <a:lnTo>
                    <a:pt x="315" y="661"/>
                  </a:lnTo>
                  <a:lnTo>
                    <a:pt x="307" y="659"/>
                  </a:lnTo>
                  <a:lnTo>
                    <a:pt x="302" y="658"/>
                  </a:lnTo>
                  <a:lnTo>
                    <a:pt x="298" y="656"/>
                  </a:lnTo>
                  <a:lnTo>
                    <a:pt x="295" y="654"/>
                  </a:lnTo>
                  <a:lnTo>
                    <a:pt x="291" y="653"/>
                  </a:lnTo>
                  <a:lnTo>
                    <a:pt x="287" y="650"/>
                  </a:lnTo>
                  <a:lnTo>
                    <a:pt x="284" y="648"/>
                  </a:lnTo>
                  <a:lnTo>
                    <a:pt x="280" y="646"/>
                  </a:lnTo>
                  <a:lnTo>
                    <a:pt x="277" y="643"/>
                  </a:lnTo>
                  <a:lnTo>
                    <a:pt x="274" y="640"/>
                  </a:lnTo>
                  <a:lnTo>
                    <a:pt x="272" y="637"/>
                  </a:lnTo>
                  <a:lnTo>
                    <a:pt x="269" y="634"/>
                  </a:lnTo>
                  <a:lnTo>
                    <a:pt x="267" y="630"/>
                  </a:lnTo>
                  <a:lnTo>
                    <a:pt x="264" y="626"/>
                  </a:lnTo>
                  <a:lnTo>
                    <a:pt x="262" y="622"/>
                  </a:lnTo>
                  <a:lnTo>
                    <a:pt x="261" y="618"/>
                  </a:lnTo>
                  <a:lnTo>
                    <a:pt x="260" y="614"/>
                  </a:lnTo>
                  <a:lnTo>
                    <a:pt x="260" y="607"/>
                  </a:lnTo>
                  <a:lnTo>
                    <a:pt x="261" y="603"/>
                  </a:lnTo>
                  <a:lnTo>
                    <a:pt x="261" y="599"/>
                  </a:lnTo>
                  <a:lnTo>
                    <a:pt x="263" y="594"/>
                  </a:lnTo>
                  <a:lnTo>
                    <a:pt x="265" y="589"/>
                  </a:lnTo>
                  <a:lnTo>
                    <a:pt x="267" y="585"/>
                  </a:lnTo>
                  <a:lnTo>
                    <a:pt x="269" y="580"/>
                  </a:lnTo>
                  <a:lnTo>
                    <a:pt x="274" y="572"/>
                  </a:lnTo>
                  <a:lnTo>
                    <a:pt x="280" y="565"/>
                  </a:lnTo>
                  <a:lnTo>
                    <a:pt x="283" y="561"/>
                  </a:lnTo>
                  <a:lnTo>
                    <a:pt x="285" y="557"/>
                  </a:lnTo>
                  <a:lnTo>
                    <a:pt x="288" y="553"/>
                  </a:lnTo>
                  <a:lnTo>
                    <a:pt x="290" y="549"/>
                  </a:lnTo>
                  <a:lnTo>
                    <a:pt x="291" y="545"/>
                  </a:lnTo>
                  <a:lnTo>
                    <a:pt x="292" y="542"/>
                  </a:lnTo>
                  <a:lnTo>
                    <a:pt x="292" y="538"/>
                  </a:lnTo>
                  <a:lnTo>
                    <a:pt x="291" y="535"/>
                  </a:lnTo>
                  <a:lnTo>
                    <a:pt x="289" y="532"/>
                  </a:lnTo>
                  <a:lnTo>
                    <a:pt x="286" y="529"/>
                  </a:lnTo>
                  <a:lnTo>
                    <a:pt x="281" y="526"/>
                  </a:lnTo>
                  <a:lnTo>
                    <a:pt x="275" y="524"/>
                  </a:lnTo>
                  <a:lnTo>
                    <a:pt x="0" y="524"/>
                  </a:lnTo>
                  <a:lnTo>
                    <a:pt x="0" y="328"/>
                  </a:lnTo>
                  <a:lnTo>
                    <a:pt x="2" y="320"/>
                  </a:lnTo>
                  <a:lnTo>
                    <a:pt x="5" y="315"/>
                  </a:lnTo>
                  <a:lnTo>
                    <a:pt x="8" y="311"/>
                  </a:lnTo>
                  <a:lnTo>
                    <a:pt x="10" y="309"/>
                  </a:lnTo>
                  <a:lnTo>
                    <a:pt x="12" y="308"/>
                  </a:lnTo>
                  <a:lnTo>
                    <a:pt x="15" y="306"/>
                  </a:lnTo>
                  <a:lnTo>
                    <a:pt x="19" y="306"/>
                  </a:lnTo>
                  <a:lnTo>
                    <a:pt x="23" y="306"/>
                  </a:lnTo>
                  <a:lnTo>
                    <a:pt x="27" y="308"/>
                  </a:lnTo>
                  <a:lnTo>
                    <a:pt x="35" y="313"/>
                  </a:lnTo>
                  <a:lnTo>
                    <a:pt x="44" y="319"/>
                  </a:lnTo>
                  <a:lnTo>
                    <a:pt x="58" y="329"/>
                  </a:lnTo>
                  <a:lnTo>
                    <a:pt x="66" y="335"/>
                  </a:lnTo>
                  <a:lnTo>
                    <a:pt x="73" y="338"/>
                  </a:lnTo>
                  <a:lnTo>
                    <a:pt x="79" y="340"/>
                  </a:lnTo>
                  <a:lnTo>
                    <a:pt x="82" y="341"/>
                  </a:lnTo>
                  <a:lnTo>
                    <a:pt x="85" y="341"/>
                  </a:lnTo>
                  <a:lnTo>
                    <a:pt x="92" y="341"/>
                  </a:lnTo>
                  <a:lnTo>
                    <a:pt x="98" y="340"/>
                  </a:lnTo>
                  <a:lnTo>
                    <a:pt x="103" y="338"/>
                  </a:lnTo>
                  <a:lnTo>
                    <a:pt x="108" y="336"/>
                  </a:lnTo>
                  <a:lnTo>
                    <a:pt x="112" y="334"/>
                  </a:lnTo>
                  <a:lnTo>
                    <a:pt x="115" y="331"/>
                  </a:lnTo>
                  <a:lnTo>
                    <a:pt x="119" y="327"/>
                  </a:lnTo>
                  <a:lnTo>
                    <a:pt x="122" y="323"/>
                  </a:lnTo>
                  <a:lnTo>
                    <a:pt x="125" y="319"/>
                  </a:lnTo>
                  <a:lnTo>
                    <a:pt x="128" y="315"/>
                  </a:lnTo>
                  <a:lnTo>
                    <a:pt x="131" y="310"/>
                  </a:lnTo>
                  <a:lnTo>
                    <a:pt x="133" y="305"/>
                  </a:lnTo>
                  <a:lnTo>
                    <a:pt x="135" y="300"/>
                  </a:lnTo>
                  <a:lnTo>
                    <a:pt x="137" y="295"/>
                  </a:lnTo>
                  <a:lnTo>
                    <a:pt x="139" y="284"/>
                  </a:lnTo>
                  <a:lnTo>
                    <a:pt x="140" y="278"/>
                  </a:lnTo>
                  <a:lnTo>
                    <a:pt x="141" y="272"/>
                  </a:lnTo>
                  <a:lnTo>
                    <a:pt x="141" y="260"/>
                  </a:lnTo>
                  <a:lnTo>
                    <a:pt x="141" y="248"/>
                  </a:lnTo>
                  <a:lnTo>
                    <a:pt x="139" y="237"/>
                  </a:lnTo>
                  <a:lnTo>
                    <a:pt x="135" y="225"/>
                  </a:lnTo>
                  <a:lnTo>
                    <a:pt x="133" y="220"/>
                  </a:lnTo>
                  <a:lnTo>
                    <a:pt x="131" y="215"/>
                  </a:lnTo>
                  <a:lnTo>
                    <a:pt x="128" y="210"/>
                  </a:lnTo>
                  <a:lnTo>
                    <a:pt x="125" y="205"/>
                  </a:lnTo>
                  <a:lnTo>
                    <a:pt x="121" y="201"/>
                  </a:lnTo>
                  <a:lnTo>
                    <a:pt x="117" y="196"/>
                  </a:lnTo>
                  <a:lnTo>
                    <a:pt x="113" y="192"/>
                  </a:lnTo>
                  <a:lnTo>
                    <a:pt x="108" y="189"/>
                  </a:lnTo>
                  <a:lnTo>
                    <a:pt x="102" y="186"/>
                  </a:lnTo>
                  <a:lnTo>
                    <a:pt x="98" y="184"/>
                  </a:lnTo>
                  <a:lnTo>
                    <a:pt x="93" y="183"/>
                  </a:lnTo>
                  <a:lnTo>
                    <a:pt x="89" y="182"/>
                  </a:lnTo>
                  <a:lnTo>
                    <a:pt x="84" y="182"/>
                  </a:lnTo>
                  <a:lnTo>
                    <a:pt x="80" y="183"/>
                  </a:lnTo>
                  <a:lnTo>
                    <a:pt x="76" y="183"/>
                  </a:lnTo>
                  <a:lnTo>
                    <a:pt x="72" y="185"/>
                  </a:lnTo>
                  <a:lnTo>
                    <a:pt x="64" y="188"/>
                  </a:lnTo>
                  <a:lnTo>
                    <a:pt x="56" y="192"/>
                  </a:lnTo>
                  <a:lnTo>
                    <a:pt x="49" y="197"/>
                  </a:lnTo>
                  <a:lnTo>
                    <a:pt x="42" y="203"/>
                  </a:lnTo>
                  <a:lnTo>
                    <a:pt x="36" y="208"/>
                  </a:lnTo>
                  <a:lnTo>
                    <a:pt x="29" y="211"/>
                  </a:lnTo>
                  <a:lnTo>
                    <a:pt x="24" y="214"/>
                  </a:lnTo>
                  <a:lnTo>
                    <a:pt x="21" y="215"/>
                  </a:lnTo>
                  <a:lnTo>
                    <a:pt x="18" y="215"/>
                  </a:lnTo>
                  <a:lnTo>
                    <a:pt x="15" y="215"/>
                  </a:lnTo>
                  <a:lnTo>
                    <a:pt x="13" y="214"/>
                  </a:lnTo>
                  <a:lnTo>
                    <a:pt x="11" y="213"/>
                  </a:lnTo>
                  <a:lnTo>
                    <a:pt x="8" y="210"/>
                  </a:lnTo>
                  <a:lnTo>
                    <a:pt x="6" y="208"/>
                  </a:lnTo>
                  <a:lnTo>
                    <a:pt x="4" y="204"/>
                  </a:lnTo>
                  <a:lnTo>
                    <a:pt x="2" y="199"/>
                  </a:lnTo>
                  <a:lnTo>
                    <a:pt x="0" y="193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8" name="Freeform 24"/>
            <p:cNvSpPr>
              <a:spLocks/>
            </p:cNvSpPr>
            <p:nvPr/>
          </p:nvSpPr>
          <p:spPr bwMode="auto">
            <a:xfrm>
              <a:off x="0" y="3426691"/>
              <a:ext cx="3060582" cy="1713996"/>
            </a:xfrm>
            <a:custGeom>
              <a:avLst/>
              <a:gdLst>
                <a:gd name="T0" fmla="*/ 395 w 676"/>
                <a:gd name="T1" fmla="*/ 517 h 523"/>
                <a:gd name="T2" fmla="*/ 388 w 676"/>
                <a:gd name="T3" fmla="*/ 508 h 523"/>
                <a:gd name="T4" fmla="*/ 395 w 676"/>
                <a:gd name="T5" fmla="*/ 488 h 523"/>
                <a:gd name="T6" fmla="*/ 419 w 676"/>
                <a:gd name="T7" fmla="*/ 450 h 523"/>
                <a:gd name="T8" fmla="*/ 422 w 676"/>
                <a:gd name="T9" fmla="*/ 431 h 523"/>
                <a:gd name="T10" fmla="*/ 417 w 676"/>
                <a:gd name="T11" fmla="*/ 416 h 523"/>
                <a:gd name="T12" fmla="*/ 405 w 676"/>
                <a:gd name="T13" fmla="*/ 401 h 523"/>
                <a:gd name="T14" fmla="*/ 382 w 676"/>
                <a:gd name="T15" fmla="*/ 389 h 523"/>
                <a:gd name="T16" fmla="*/ 354 w 676"/>
                <a:gd name="T17" fmla="*/ 382 h 523"/>
                <a:gd name="T18" fmla="*/ 306 w 676"/>
                <a:gd name="T19" fmla="*/ 388 h 523"/>
                <a:gd name="T20" fmla="*/ 286 w 676"/>
                <a:gd name="T21" fmla="*/ 399 h 523"/>
                <a:gd name="T22" fmla="*/ 271 w 676"/>
                <a:gd name="T23" fmla="*/ 416 h 523"/>
                <a:gd name="T24" fmla="*/ 264 w 676"/>
                <a:gd name="T25" fmla="*/ 434 h 523"/>
                <a:gd name="T26" fmla="*/ 267 w 676"/>
                <a:gd name="T27" fmla="*/ 450 h 523"/>
                <a:gd name="T28" fmla="*/ 284 w 676"/>
                <a:gd name="T29" fmla="*/ 481 h 523"/>
                <a:gd name="T30" fmla="*/ 296 w 676"/>
                <a:gd name="T31" fmla="*/ 502 h 523"/>
                <a:gd name="T32" fmla="*/ 294 w 676"/>
                <a:gd name="T33" fmla="*/ 512 h 523"/>
                <a:gd name="T34" fmla="*/ 283 w 676"/>
                <a:gd name="T35" fmla="*/ 521 h 523"/>
                <a:gd name="T36" fmla="*/ 273 w 676"/>
                <a:gd name="T37" fmla="*/ 0 h 523"/>
                <a:gd name="T38" fmla="*/ 287 w 676"/>
                <a:gd name="T39" fmla="*/ 8 h 523"/>
                <a:gd name="T40" fmla="*/ 291 w 676"/>
                <a:gd name="T41" fmla="*/ 18 h 523"/>
                <a:gd name="T42" fmla="*/ 283 w 676"/>
                <a:gd name="T43" fmla="*/ 35 h 523"/>
                <a:gd name="T44" fmla="*/ 264 w 676"/>
                <a:gd name="T45" fmla="*/ 63 h 523"/>
                <a:gd name="T46" fmla="*/ 259 w 676"/>
                <a:gd name="T47" fmla="*/ 84 h 523"/>
                <a:gd name="T48" fmla="*/ 261 w 676"/>
                <a:gd name="T49" fmla="*/ 97 h 523"/>
                <a:gd name="T50" fmla="*/ 271 w 676"/>
                <a:gd name="T51" fmla="*/ 114 h 523"/>
                <a:gd name="T52" fmla="*/ 295 w 676"/>
                <a:gd name="T53" fmla="*/ 131 h 523"/>
                <a:gd name="T54" fmla="*/ 326 w 676"/>
                <a:gd name="T55" fmla="*/ 139 h 523"/>
                <a:gd name="T56" fmla="*/ 368 w 676"/>
                <a:gd name="T57" fmla="*/ 136 h 523"/>
                <a:gd name="T58" fmla="*/ 392 w 676"/>
                <a:gd name="T59" fmla="*/ 125 h 523"/>
                <a:gd name="T60" fmla="*/ 407 w 676"/>
                <a:gd name="T61" fmla="*/ 112 h 523"/>
                <a:gd name="T62" fmla="*/ 416 w 676"/>
                <a:gd name="T63" fmla="*/ 95 h 523"/>
                <a:gd name="T64" fmla="*/ 416 w 676"/>
                <a:gd name="T65" fmla="*/ 78 h 523"/>
                <a:gd name="T66" fmla="*/ 396 w 676"/>
                <a:gd name="T67" fmla="*/ 43 h 523"/>
                <a:gd name="T68" fmla="*/ 382 w 676"/>
                <a:gd name="T69" fmla="*/ 18 h 523"/>
                <a:gd name="T70" fmla="*/ 386 w 676"/>
                <a:gd name="T71" fmla="*/ 8 h 523"/>
                <a:gd name="T72" fmla="*/ 401 w 676"/>
                <a:gd name="T73" fmla="*/ 0 h 523"/>
                <a:gd name="T74" fmla="*/ 670 w 676"/>
                <a:gd name="T75" fmla="*/ 207 h 523"/>
                <a:gd name="T76" fmla="*/ 658 w 676"/>
                <a:gd name="T77" fmla="*/ 214 h 523"/>
                <a:gd name="T78" fmla="*/ 640 w 676"/>
                <a:gd name="T79" fmla="*/ 206 h 523"/>
                <a:gd name="T80" fmla="*/ 612 w 676"/>
                <a:gd name="T81" fmla="*/ 186 h 523"/>
                <a:gd name="T82" fmla="*/ 592 w 676"/>
                <a:gd name="T83" fmla="*/ 181 h 523"/>
                <a:gd name="T84" fmla="*/ 574 w 676"/>
                <a:gd name="T85" fmla="*/ 185 h 523"/>
                <a:gd name="T86" fmla="*/ 558 w 676"/>
                <a:gd name="T87" fmla="*/ 196 h 523"/>
                <a:gd name="T88" fmla="*/ 542 w 676"/>
                <a:gd name="T89" fmla="*/ 222 h 523"/>
                <a:gd name="T90" fmla="*/ 536 w 676"/>
                <a:gd name="T91" fmla="*/ 253 h 523"/>
                <a:gd name="T92" fmla="*/ 539 w 676"/>
                <a:gd name="T93" fmla="*/ 290 h 523"/>
                <a:gd name="T94" fmla="*/ 550 w 676"/>
                <a:gd name="T95" fmla="*/ 314 h 523"/>
                <a:gd name="T96" fmla="*/ 564 w 676"/>
                <a:gd name="T97" fmla="*/ 330 h 523"/>
                <a:gd name="T98" fmla="*/ 582 w 676"/>
                <a:gd name="T99" fmla="*/ 339 h 523"/>
                <a:gd name="T100" fmla="*/ 602 w 676"/>
                <a:gd name="T101" fmla="*/ 337 h 523"/>
                <a:gd name="T102" fmla="*/ 639 w 676"/>
                <a:gd name="T103" fmla="*/ 313 h 523"/>
                <a:gd name="T104" fmla="*/ 660 w 676"/>
                <a:gd name="T105" fmla="*/ 304 h 523"/>
                <a:gd name="T106" fmla="*/ 670 w 676"/>
                <a:gd name="T107" fmla="*/ 310 h 523"/>
                <a:gd name="T108" fmla="*/ 676 w 676"/>
                <a:gd name="T109" fmla="*/ 522 h 5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76"/>
                <a:gd name="T166" fmla="*/ 0 h 523"/>
                <a:gd name="T167" fmla="*/ 676 w 676"/>
                <a:gd name="T168" fmla="*/ 523 h 5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76" h="523">
                  <a:moveTo>
                    <a:pt x="676" y="522"/>
                  </a:moveTo>
                  <a:lnTo>
                    <a:pt x="407" y="523"/>
                  </a:lnTo>
                  <a:lnTo>
                    <a:pt x="400" y="520"/>
                  </a:lnTo>
                  <a:lnTo>
                    <a:pt x="395" y="517"/>
                  </a:lnTo>
                  <a:lnTo>
                    <a:pt x="392" y="514"/>
                  </a:lnTo>
                  <a:lnTo>
                    <a:pt x="391" y="513"/>
                  </a:lnTo>
                  <a:lnTo>
                    <a:pt x="390" y="511"/>
                  </a:lnTo>
                  <a:lnTo>
                    <a:pt x="388" y="508"/>
                  </a:lnTo>
                  <a:lnTo>
                    <a:pt x="388" y="504"/>
                  </a:lnTo>
                  <a:lnTo>
                    <a:pt x="389" y="501"/>
                  </a:lnTo>
                  <a:lnTo>
                    <a:pt x="390" y="497"/>
                  </a:lnTo>
                  <a:lnTo>
                    <a:pt x="395" y="488"/>
                  </a:lnTo>
                  <a:lnTo>
                    <a:pt x="401" y="479"/>
                  </a:lnTo>
                  <a:lnTo>
                    <a:pt x="411" y="466"/>
                  </a:lnTo>
                  <a:lnTo>
                    <a:pt x="416" y="457"/>
                  </a:lnTo>
                  <a:lnTo>
                    <a:pt x="419" y="450"/>
                  </a:lnTo>
                  <a:lnTo>
                    <a:pt x="421" y="443"/>
                  </a:lnTo>
                  <a:lnTo>
                    <a:pt x="422" y="440"/>
                  </a:lnTo>
                  <a:lnTo>
                    <a:pt x="422" y="437"/>
                  </a:lnTo>
                  <a:lnTo>
                    <a:pt x="422" y="431"/>
                  </a:lnTo>
                  <a:lnTo>
                    <a:pt x="421" y="424"/>
                  </a:lnTo>
                  <a:lnTo>
                    <a:pt x="420" y="422"/>
                  </a:lnTo>
                  <a:lnTo>
                    <a:pt x="419" y="420"/>
                  </a:lnTo>
                  <a:lnTo>
                    <a:pt x="417" y="416"/>
                  </a:lnTo>
                  <a:lnTo>
                    <a:pt x="415" y="412"/>
                  </a:lnTo>
                  <a:lnTo>
                    <a:pt x="412" y="408"/>
                  </a:lnTo>
                  <a:lnTo>
                    <a:pt x="409" y="405"/>
                  </a:lnTo>
                  <a:lnTo>
                    <a:pt x="405" y="401"/>
                  </a:lnTo>
                  <a:lnTo>
                    <a:pt x="397" y="395"/>
                  </a:lnTo>
                  <a:lnTo>
                    <a:pt x="392" y="393"/>
                  </a:lnTo>
                  <a:lnTo>
                    <a:pt x="387" y="391"/>
                  </a:lnTo>
                  <a:lnTo>
                    <a:pt x="382" y="389"/>
                  </a:lnTo>
                  <a:lnTo>
                    <a:pt x="377" y="387"/>
                  </a:lnTo>
                  <a:lnTo>
                    <a:pt x="366" y="384"/>
                  </a:lnTo>
                  <a:lnTo>
                    <a:pt x="360" y="383"/>
                  </a:lnTo>
                  <a:lnTo>
                    <a:pt x="354" y="382"/>
                  </a:lnTo>
                  <a:lnTo>
                    <a:pt x="342" y="382"/>
                  </a:lnTo>
                  <a:lnTo>
                    <a:pt x="330" y="383"/>
                  </a:lnTo>
                  <a:lnTo>
                    <a:pt x="319" y="385"/>
                  </a:lnTo>
                  <a:lnTo>
                    <a:pt x="306" y="388"/>
                  </a:lnTo>
                  <a:lnTo>
                    <a:pt x="301" y="390"/>
                  </a:lnTo>
                  <a:lnTo>
                    <a:pt x="296" y="393"/>
                  </a:lnTo>
                  <a:lnTo>
                    <a:pt x="291" y="396"/>
                  </a:lnTo>
                  <a:lnTo>
                    <a:pt x="286" y="399"/>
                  </a:lnTo>
                  <a:lnTo>
                    <a:pt x="282" y="403"/>
                  </a:lnTo>
                  <a:lnTo>
                    <a:pt x="278" y="406"/>
                  </a:lnTo>
                  <a:lnTo>
                    <a:pt x="274" y="411"/>
                  </a:lnTo>
                  <a:lnTo>
                    <a:pt x="271" y="416"/>
                  </a:lnTo>
                  <a:lnTo>
                    <a:pt x="268" y="420"/>
                  </a:lnTo>
                  <a:lnTo>
                    <a:pt x="266" y="425"/>
                  </a:lnTo>
                  <a:lnTo>
                    <a:pt x="265" y="429"/>
                  </a:lnTo>
                  <a:lnTo>
                    <a:pt x="264" y="434"/>
                  </a:lnTo>
                  <a:lnTo>
                    <a:pt x="264" y="438"/>
                  </a:lnTo>
                  <a:lnTo>
                    <a:pt x="265" y="442"/>
                  </a:lnTo>
                  <a:lnTo>
                    <a:pt x="265" y="446"/>
                  </a:lnTo>
                  <a:lnTo>
                    <a:pt x="267" y="450"/>
                  </a:lnTo>
                  <a:lnTo>
                    <a:pt x="270" y="458"/>
                  </a:lnTo>
                  <a:lnTo>
                    <a:pt x="274" y="467"/>
                  </a:lnTo>
                  <a:lnTo>
                    <a:pt x="279" y="474"/>
                  </a:lnTo>
                  <a:lnTo>
                    <a:pt x="284" y="481"/>
                  </a:lnTo>
                  <a:lnTo>
                    <a:pt x="288" y="487"/>
                  </a:lnTo>
                  <a:lnTo>
                    <a:pt x="292" y="493"/>
                  </a:lnTo>
                  <a:lnTo>
                    <a:pt x="295" y="499"/>
                  </a:lnTo>
                  <a:lnTo>
                    <a:pt x="296" y="502"/>
                  </a:lnTo>
                  <a:lnTo>
                    <a:pt x="296" y="505"/>
                  </a:lnTo>
                  <a:lnTo>
                    <a:pt x="296" y="507"/>
                  </a:lnTo>
                  <a:lnTo>
                    <a:pt x="295" y="510"/>
                  </a:lnTo>
                  <a:lnTo>
                    <a:pt x="294" y="512"/>
                  </a:lnTo>
                  <a:lnTo>
                    <a:pt x="292" y="514"/>
                  </a:lnTo>
                  <a:lnTo>
                    <a:pt x="290" y="517"/>
                  </a:lnTo>
                  <a:lnTo>
                    <a:pt x="287" y="519"/>
                  </a:lnTo>
                  <a:lnTo>
                    <a:pt x="283" y="521"/>
                  </a:lnTo>
                  <a:lnTo>
                    <a:pt x="278" y="523"/>
                  </a:lnTo>
                  <a:lnTo>
                    <a:pt x="0" y="523"/>
                  </a:lnTo>
                  <a:lnTo>
                    <a:pt x="0" y="0"/>
                  </a:lnTo>
                  <a:lnTo>
                    <a:pt x="273" y="0"/>
                  </a:lnTo>
                  <a:lnTo>
                    <a:pt x="278" y="2"/>
                  </a:lnTo>
                  <a:lnTo>
                    <a:pt x="282" y="4"/>
                  </a:lnTo>
                  <a:lnTo>
                    <a:pt x="285" y="6"/>
                  </a:lnTo>
                  <a:lnTo>
                    <a:pt x="287" y="8"/>
                  </a:lnTo>
                  <a:lnTo>
                    <a:pt x="289" y="10"/>
                  </a:lnTo>
                  <a:lnTo>
                    <a:pt x="290" y="13"/>
                  </a:lnTo>
                  <a:lnTo>
                    <a:pt x="291" y="15"/>
                  </a:lnTo>
                  <a:lnTo>
                    <a:pt x="291" y="18"/>
                  </a:lnTo>
                  <a:lnTo>
                    <a:pt x="290" y="21"/>
                  </a:lnTo>
                  <a:lnTo>
                    <a:pt x="289" y="23"/>
                  </a:lnTo>
                  <a:lnTo>
                    <a:pt x="287" y="29"/>
                  </a:lnTo>
                  <a:lnTo>
                    <a:pt x="283" y="35"/>
                  </a:lnTo>
                  <a:lnTo>
                    <a:pt x="278" y="42"/>
                  </a:lnTo>
                  <a:lnTo>
                    <a:pt x="273" y="49"/>
                  </a:lnTo>
                  <a:lnTo>
                    <a:pt x="269" y="56"/>
                  </a:lnTo>
                  <a:lnTo>
                    <a:pt x="264" y="63"/>
                  </a:lnTo>
                  <a:lnTo>
                    <a:pt x="261" y="72"/>
                  </a:lnTo>
                  <a:lnTo>
                    <a:pt x="260" y="76"/>
                  </a:lnTo>
                  <a:lnTo>
                    <a:pt x="259" y="80"/>
                  </a:lnTo>
                  <a:lnTo>
                    <a:pt x="259" y="84"/>
                  </a:lnTo>
                  <a:lnTo>
                    <a:pt x="259" y="89"/>
                  </a:lnTo>
                  <a:lnTo>
                    <a:pt x="259" y="91"/>
                  </a:lnTo>
                  <a:lnTo>
                    <a:pt x="260" y="93"/>
                  </a:lnTo>
                  <a:lnTo>
                    <a:pt x="261" y="97"/>
                  </a:lnTo>
                  <a:lnTo>
                    <a:pt x="263" y="102"/>
                  </a:lnTo>
                  <a:lnTo>
                    <a:pt x="265" y="107"/>
                  </a:lnTo>
                  <a:lnTo>
                    <a:pt x="268" y="110"/>
                  </a:lnTo>
                  <a:lnTo>
                    <a:pt x="271" y="114"/>
                  </a:lnTo>
                  <a:lnTo>
                    <a:pt x="275" y="117"/>
                  </a:lnTo>
                  <a:lnTo>
                    <a:pt x="278" y="121"/>
                  </a:lnTo>
                  <a:lnTo>
                    <a:pt x="286" y="126"/>
                  </a:lnTo>
                  <a:lnTo>
                    <a:pt x="295" y="131"/>
                  </a:lnTo>
                  <a:lnTo>
                    <a:pt x="300" y="133"/>
                  </a:lnTo>
                  <a:lnTo>
                    <a:pt x="304" y="135"/>
                  </a:lnTo>
                  <a:lnTo>
                    <a:pt x="315" y="138"/>
                  </a:lnTo>
                  <a:lnTo>
                    <a:pt x="326" y="139"/>
                  </a:lnTo>
                  <a:lnTo>
                    <a:pt x="337" y="140"/>
                  </a:lnTo>
                  <a:lnTo>
                    <a:pt x="347" y="140"/>
                  </a:lnTo>
                  <a:lnTo>
                    <a:pt x="358" y="139"/>
                  </a:lnTo>
                  <a:lnTo>
                    <a:pt x="368" y="136"/>
                  </a:lnTo>
                  <a:lnTo>
                    <a:pt x="378" y="133"/>
                  </a:lnTo>
                  <a:lnTo>
                    <a:pt x="383" y="131"/>
                  </a:lnTo>
                  <a:lnTo>
                    <a:pt x="388" y="128"/>
                  </a:lnTo>
                  <a:lnTo>
                    <a:pt x="392" y="125"/>
                  </a:lnTo>
                  <a:lnTo>
                    <a:pt x="396" y="122"/>
                  </a:lnTo>
                  <a:lnTo>
                    <a:pt x="400" y="119"/>
                  </a:lnTo>
                  <a:lnTo>
                    <a:pt x="404" y="116"/>
                  </a:lnTo>
                  <a:lnTo>
                    <a:pt x="407" y="112"/>
                  </a:lnTo>
                  <a:lnTo>
                    <a:pt x="410" y="108"/>
                  </a:lnTo>
                  <a:lnTo>
                    <a:pt x="413" y="103"/>
                  </a:lnTo>
                  <a:lnTo>
                    <a:pt x="415" y="99"/>
                  </a:lnTo>
                  <a:lnTo>
                    <a:pt x="416" y="95"/>
                  </a:lnTo>
                  <a:lnTo>
                    <a:pt x="417" y="91"/>
                  </a:lnTo>
                  <a:lnTo>
                    <a:pt x="417" y="86"/>
                  </a:lnTo>
                  <a:lnTo>
                    <a:pt x="416" y="82"/>
                  </a:lnTo>
                  <a:lnTo>
                    <a:pt x="416" y="78"/>
                  </a:lnTo>
                  <a:lnTo>
                    <a:pt x="414" y="74"/>
                  </a:lnTo>
                  <a:lnTo>
                    <a:pt x="411" y="65"/>
                  </a:lnTo>
                  <a:lnTo>
                    <a:pt x="406" y="58"/>
                  </a:lnTo>
                  <a:lnTo>
                    <a:pt x="396" y="43"/>
                  </a:lnTo>
                  <a:lnTo>
                    <a:pt x="391" y="36"/>
                  </a:lnTo>
                  <a:lnTo>
                    <a:pt x="387" y="30"/>
                  </a:lnTo>
                  <a:lnTo>
                    <a:pt x="384" y="24"/>
                  </a:lnTo>
                  <a:lnTo>
                    <a:pt x="382" y="18"/>
                  </a:lnTo>
                  <a:lnTo>
                    <a:pt x="382" y="15"/>
                  </a:lnTo>
                  <a:lnTo>
                    <a:pt x="383" y="13"/>
                  </a:lnTo>
                  <a:lnTo>
                    <a:pt x="384" y="10"/>
                  </a:lnTo>
                  <a:lnTo>
                    <a:pt x="386" y="8"/>
                  </a:lnTo>
                  <a:lnTo>
                    <a:pt x="388" y="6"/>
                  </a:lnTo>
                  <a:lnTo>
                    <a:pt x="391" y="4"/>
                  </a:lnTo>
                  <a:lnTo>
                    <a:pt x="396" y="1"/>
                  </a:lnTo>
                  <a:lnTo>
                    <a:pt x="401" y="0"/>
                  </a:lnTo>
                  <a:lnTo>
                    <a:pt x="676" y="0"/>
                  </a:lnTo>
                  <a:lnTo>
                    <a:pt x="676" y="194"/>
                  </a:lnTo>
                  <a:lnTo>
                    <a:pt x="672" y="204"/>
                  </a:lnTo>
                  <a:lnTo>
                    <a:pt x="670" y="207"/>
                  </a:lnTo>
                  <a:lnTo>
                    <a:pt x="668" y="210"/>
                  </a:lnTo>
                  <a:lnTo>
                    <a:pt x="665" y="212"/>
                  </a:lnTo>
                  <a:lnTo>
                    <a:pt x="663" y="213"/>
                  </a:lnTo>
                  <a:lnTo>
                    <a:pt x="658" y="214"/>
                  </a:lnTo>
                  <a:lnTo>
                    <a:pt x="655" y="213"/>
                  </a:lnTo>
                  <a:lnTo>
                    <a:pt x="652" y="212"/>
                  </a:lnTo>
                  <a:lnTo>
                    <a:pt x="647" y="210"/>
                  </a:lnTo>
                  <a:lnTo>
                    <a:pt x="640" y="206"/>
                  </a:lnTo>
                  <a:lnTo>
                    <a:pt x="634" y="201"/>
                  </a:lnTo>
                  <a:lnTo>
                    <a:pt x="627" y="195"/>
                  </a:lnTo>
                  <a:lnTo>
                    <a:pt x="620" y="191"/>
                  </a:lnTo>
                  <a:lnTo>
                    <a:pt x="612" y="186"/>
                  </a:lnTo>
                  <a:lnTo>
                    <a:pt x="605" y="183"/>
                  </a:lnTo>
                  <a:lnTo>
                    <a:pt x="600" y="182"/>
                  </a:lnTo>
                  <a:lnTo>
                    <a:pt x="596" y="181"/>
                  </a:lnTo>
                  <a:lnTo>
                    <a:pt x="592" y="181"/>
                  </a:lnTo>
                  <a:lnTo>
                    <a:pt x="588" y="181"/>
                  </a:lnTo>
                  <a:lnTo>
                    <a:pt x="583" y="182"/>
                  </a:lnTo>
                  <a:lnTo>
                    <a:pt x="579" y="183"/>
                  </a:lnTo>
                  <a:lnTo>
                    <a:pt x="574" y="185"/>
                  </a:lnTo>
                  <a:lnTo>
                    <a:pt x="570" y="187"/>
                  </a:lnTo>
                  <a:lnTo>
                    <a:pt x="565" y="190"/>
                  </a:lnTo>
                  <a:lnTo>
                    <a:pt x="561" y="193"/>
                  </a:lnTo>
                  <a:lnTo>
                    <a:pt x="558" y="196"/>
                  </a:lnTo>
                  <a:lnTo>
                    <a:pt x="555" y="201"/>
                  </a:lnTo>
                  <a:lnTo>
                    <a:pt x="549" y="209"/>
                  </a:lnTo>
                  <a:lnTo>
                    <a:pt x="544" y="218"/>
                  </a:lnTo>
                  <a:lnTo>
                    <a:pt x="542" y="222"/>
                  </a:lnTo>
                  <a:lnTo>
                    <a:pt x="541" y="227"/>
                  </a:lnTo>
                  <a:lnTo>
                    <a:pt x="538" y="237"/>
                  </a:lnTo>
                  <a:lnTo>
                    <a:pt x="536" y="248"/>
                  </a:lnTo>
                  <a:lnTo>
                    <a:pt x="536" y="253"/>
                  </a:lnTo>
                  <a:lnTo>
                    <a:pt x="535" y="258"/>
                  </a:lnTo>
                  <a:lnTo>
                    <a:pt x="536" y="269"/>
                  </a:lnTo>
                  <a:lnTo>
                    <a:pt x="537" y="280"/>
                  </a:lnTo>
                  <a:lnTo>
                    <a:pt x="539" y="290"/>
                  </a:lnTo>
                  <a:lnTo>
                    <a:pt x="543" y="300"/>
                  </a:lnTo>
                  <a:lnTo>
                    <a:pt x="545" y="305"/>
                  </a:lnTo>
                  <a:lnTo>
                    <a:pt x="547" y="310"/>
                  </a:lnTo>
                  <a:lnTo>
                    <a:pt x="550" y="314"/>
                  </a:lnTo>
                  <a:lnTo>
                    <a:pt x="553" y="318"/>
                  </a:lnTo>
                  <a:lnTo>
                    <a:pt x="556" y="322"/>
                  </a:lnTo>
                  <a:lnTo>
                    <a:pt x="560" y="326"/>
                  </a:lnTo>
                  <a:lnTo>
                    <a:pt x="564" y="330"/>
                  </a:lnTo>
                  <a:lnTo>
                    <a:pt x="569" y="333"/>
                  </a:lnTo>
                  <a:lnTo>
                    <a:pt x="573" y="336"/>
                  </a:lnTo>
                  <a:lnTo>
                    <a:pt x="577" y="338"/>
                  </a:lnTo>
                  <a:lnTo>
                    <a:pt x="582" y="339"/>
                  </a:lnTo>
                  <a:lnTo>
                    <a:pt x="586" y="340"/>
                  </a:lnTo>
                  <a:lnTo>
                    <a:pt x="590" y="340"/>
                  </a:lnTo>
                  <a:lnTo>
                    <a:pt x="594" y="339"/>
                  </a:lnTo>
                  <a:lnTo>
                    <a:pt x="602" y="337"/>
                  </a:lnTo>
                  <a:lnTo>
                    <a:pt x="610" y="333"/>
                  </a:lnTo>
                  <a:lnTo>
                    <a:pt x="618" y="328"/>
                  </a:lnTo>
                  <a:lnTo>
                    <a:pt x="633" y="317"/>
                  </a:lnTo>
                  <a:lnTo>
                    <a:pt x="639" y="313"/>
                  </a:lnTo>
                  <a:lnTo>
                    <a:pt x="646" y="308"/>
                  </a:lnTo>
                  <a:lnTo>
                    <a:pt x="652" y="305"/>
                  </a:lnTo>
                  <a:lnTo>
                    <a:pt x="658" y="304"/>
                  </a:lnTo>
                  <a:lnTo>
                    <a:pt x="660" y="304"/>
                  </a:lnTo>
                  <a:lnTo>
                    <a:pt x="663" y="305"/>
                  </a:lnTo>
                  <a:lnTo>
                    <a:pt x="665" y="306"/>
                  </a:lnTo>
                  <a:lnTo>
                    <a:pt x="668" y="308"/>
                  </a:lnTo>
                  <a:lnTo>
                    <a:pt x="670" y="310"/>
                  </a:lnTo>
                  <a:lnTo>
                    <a:pt x="672" y="314"/>
                  </a:lnTo>
                  <a:lnTo>
                    <a:pt x="674" y="318"/>
                  </a:lnTo>
                  <a:lnTo>
                    <a:pt x="676" y="323"/>
                  </a:lnTo>
                  <a:lnTo>
                    <a:pt x="676" y="522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9" name="Freeform 25"/>
            <p:cNvSpPr>
              <a:spLocks/>
            </p:cNvSpPr>
            <p:nvPr/>
          </p:nvSpPr>
          <p:spPr bwMode="auto">
            <a:xfrm>
              <a:off x="2400741" y="2950761"/>
              <a:ext cx="4322115" cy="2178204"/>
            </a:xfrm>
            <a:custGeom>
              <a:avLst/>
              <a:gdLst>
                <a:gd name="T0" fmla="*/ 529 w 955"/>
                <a:gd name="T1" fmla="*/ 659 h 665"/>
                <a:gd name="T2" fmla="*/ 523 w 955"/>
                <a:gd name="T3" fmla="*/ 643 h 665"/>
                <a:gd name="T4" fmla="*/ 551 w 955"/>
                <a:gd name="T5" fmla="*/ 600 h 665"/>
                <a:gd name="T6" fmla="*/ 558 w 955"/>
                <a:gd name="T7" fmla="*/ 573 h 665"/>
                <a:gd name="T8" fmla="*/ 551 w 955"/>
                <a:gd name="T9" fmla="*/ 554 h 665"/>
                <a:gd name="T10" fmla="*/ 527 w 955"/>
                <a:gd name="T11" fmla="*/ 536 h 665"/>
                <a:gd name="T12" fmla="*/ 495 w 955"/>
                <a:gd name="T13" fmla="*/ 526 h 665"/>
                <a:gd name="T14" fmla="*/ 442 w 955"/>
                <a:gd name="T15" fmla="*/ 531 h 665"/>
                <a:gd name="T16" fmla="*/ 417 w 955"/>
                <a:gd name="T17" fmla="*/ 545 h 665"/>
                <a:gd name="T18" fmla="*/ 401 w 955"/>
                <a:gd name="T19" fmla="*/ 567 h 665"/>
                <a:gd name="T20" fmla="*/ 400 w 955"/>
                <a:gd name="T21" fmla="*/ 589 h 665"/>
                <a:gd name="T22" fmla="*/ 419 w 955"/>
                <a:gd name="T23" fmla="*/ 623 h 665"/>
                <a:gd name="T24" fmla="*/ 432 w 955"/>
                <a:gd name="T25" fmla="*/ 649 h 665"/>
                <a:gd name="T26" fmla="*/ 423 w 955"/>
                <a:gd name="T27" fmla="*/ 661 h 665"/>
                <a:gd name="T28" fmla="*/ 138 w 955"/>
                <a:gd name="T29" fmla="*/ 458 h 665"/>
                <a:gd name="T30" fmla="*/ 126 w 955"/>
                <a:gd name="T31" fmla="*/ 447 h 665"/>
                <a:gd name="T32" fmla="*/ 105 w 955"/>
                <a:gd name="T33" fmla="*/ 455 h 665"/>
                <a:gd name="T34" fmla="*/ 68 w 955"/>
                <a:gd name="T35" fmla="*/ 480 h 665"/>
                <a:gd name="T36" fmla="*/ 42 w 955"/>
                <a:gd name="T37" fmla="*/ 481 h 665"/>
                <a:gd name="T38" fmla="*/ 18 w 955"/>
                <a:gd name="T39" fmla="*/ 461 h 665"/>
                <a:gd name="T40" fmla="*/ 3 w 955"/>
                <a:gd name="T41" fmla="*/ 428 h 665"/>
                <a:gd name="T42" fmla="*/ 3 w 955"/>
                <a:gd name="T43" fmla="*/ 380 h 665"/>
                <a:gd name="T44" fmla="*/ 17 w 955"/>
                <a:gd name="T45" fmla="*/ 347 h 665"/>
                <a:gd name="T46" fmla="*/ 39 w 955"/>
                <a:gd name="T47" fmla="*/ 327 h 665"/>
                <a:gd name="T48" fmla="*/ 61 w 955"/>
                <a:gd name="T49" fmla="*/ 324 h 665"/>
                <a:gd name="T50" fmla="*/ 99 w 955"/>
                <a:gd name="T51" fmla="*/ 344 h 665"/>
                <a:gd name="T52" fmla="*/ 123 w 955"/>
                <a:gd name="T53" fmla="*/ 356 h 665"/>
                <a:gd name="T54" fmla="*/ 136 w 955"/>
                <a:gd name="T55" fmla="*/ 349 h 665"/>
                <a:gd name="T56" fmla="*/ 412 w 955"/>
                <a:gd name="T57" fmla="*/ 141 h 665"/>
                <a:gd name="T58" fmla="*/ 429 w 955"/>
                <a:gd name="T59" fmla="*/ 130 h 665"/>
                <a:gd name="T60" fmla="*/ 427 w 955"/>
                <a:gd name="T61" fmla="*/ 112 h 665"/>
                <a:gd name="T62" fmla="*/ 404 w 955"/>
                <a:gd name="T63" fmla="*/ 76 h 665"/>
                <a:gd name="T64" fmla="*/ 398 w 955"/>
                <a:gd name="T65" fmla="*/ 52 h 665"/>
                <a:gd name="T66" fmla="*/ 405 w 955"/>
                <a:gd name="T67" fmla="*/ 34 h 665"/>
                <a:gd name="T68" fmla="*/ 426 w 955"/>
                <a:gd name="T69" fmla="*/ 14 h 665"/>
                <a:gd name="T70" fmla="*/ 465 w 955"/>
                <a:gd name="T71" fmla="*/ 1 h 665"/>
                <a:gd name="T72" fmla="*/ 518 w 955"/>
                <a:gd name="T73" fmla="*/ 8 h 665"/>
                <a:gd name="T74" fmla="*/ 541 w 955"/>
                <a:gd name="T75" fmla="*/ 21 h 665"/>
                <a:gd name="T76" fmla="*/ 555 w 955"/>
                <a:gd name="T77" fmla="*/ 42 h 665"/>
                <a:gd name="T78" fmla="*/ 555 w 955"/>
                <a:gd name="T79" fmla="*/ 66 h 665"/>
                <a:gd name="T80" fmla="*/ 526 w 955"/>
                <a:gd name="T81" fmla="*/ 111 h 665"/>
                <a:gd name="T82" fmla="*/ 523 w 955"/>
                <a:gd name="T83" fmla="*/ 130 h 665"/>
                <a:gd name="T84" fmla="*/ 541 w 955"/>
                <a:gd name="T85" fmla="*/ 141 h 665"/>
                <a:gd name="T86" fmla="*/ 820 w 955"/>
                <a:gd name="T87" fmla="*/ 349 h 665"/>
                <a:gd name="T88" fmla="*/ 832 w 955"/>
                <a:gd name="T89" fmla="*/ 356 h 665"/>
                <a:gd name="T90" fmla="*/ 856 w 955"/>
                <a:gd name="T91" fmla="*/ 344 h 665"/>
                <a:gd name="T92" fmla="*/ 890 w 955"/>
                <a:gd name="T93" fmla="*/ 325 h 665"/>
                <a:gd name="T94" fmla="*/ 911 w 955"/>
                <a:gd name="T95" fmla="*/ 325 h 665"/>
                <a:gd name="T96" fmla="*/ 932 w 955"/>
                <a:gd name="T97" fmla="*/ 339 h 665"/>
                <a:gd name="T98" fmla="*/ 950 w 955"/>
                <a:gd name="T99" fmla="*/ 370 h 665"/>
                <a:gd name="T100" fmla="*/ 955 w 955"/>
                <a:gd name="T101" fmla="*/ 412 h 665"/>
                <a:gd name="T102" fmla="*/ 943 w 955"/>
                <a:gd name="T103" fmla="*/ 452 h 665"/>
                <a:gd name="T104" fmla="*/ 927 w 955"/>
                <a:gd name="T105" fmla="*/ 473 h 665"/>
                <a:gd name="T106" fmla="*/ 904 w 955"/>
                <a:gd name="T107" fmla="*/ 482 h 665"/>
                <a:gd name="T108" fmla="*/ 872 w 955"/>
                <a:gd name="T109" fmla="*/ 470 h 665"/>
                <a:gd name="T110" fmla="*/ 835 w 955"/>
                <a:gd name="T111" fmla="*/ 447 h 665"/>
                <a:gd name="T112" fmla="*/ 822 w 955"/>
                <a:gd name="T113" fmla="*/ 451 h 665"/>
                <a:gd name="T114" fmla="*/ 814 w 955"/>
                <a:gd name="T115" fmla="*/ 665 h 6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55"/>
                <a:gd name="T175" fmla="*/ 0 h 665"/>
                <a:gd name="T176" fmla="*/ 955 w 955"/>
                <a:gd name="T177" fmla="*/ 665 h 6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55" h="665">
                  <a:moveTo>
                    <a:pt x="814" y="665"/>
                  </a:moveTo>
                  <a:lnTo>
                    <a:pt x="541" y="665"/>
                  </a:lnTo>
                  <a:lnTo>
                    <a:pt x="537" y="664"/>
                  </a:lnTo>
                  <a:lnTo>
                    <a:pt x="534" y="662"/>
                  </a:lnTo>
                  <a:lnTo>
                    <a:pt x="529" y="659"/>
                  </a:lnTo>
                  <a:lnTo>
                    <a:pt x="526" y="657"/>
                  </a:lnTo>
                  <a:lnTo>
                    <a:pt x="524" y="653"/>
                  </a:lnTo>
                  <a:lnTo>
                    <a:pt x="523" y="650"/>
                  </a:lnTo>
                  <a:lnTo>
                    <a:pt x="523" y="647"/>
                  </a:lnTo>
                  <a:lnTo>
                    <a:pt x="523" y="643"/>
                  </a:lnTo>
                  <a:lnTo>
                    <a:pt x="524" y="639"/>
                  </a:lnTo>
                  <a:lnTo>
                    <a:pt x="529" y="631"/>
                  </a:lnTo>
                  <a:lnTo>
                    <a:pt x="536" y="622"/>
                  </a:lnTo>
                  <a:lnTo>
                    <a:pt x="547" y="608"/>
                  </a:lnTo>
                  <a:lnTo>
                    <a:pt x="551" y="600"/>
                  </a:lnTo>
                  <a:lnTo>
                    <a:pt x="554" y="592"/>
                  </a:lnTo>
                  <a:lnTo>
                    <a:pt x="557" y="586"/>
                  </a:lnTo>
                  <a:lnTo>
                    <a:pt x="557" y="583"/>
                  </a:lnTo>
                  <a:lnTo>
                    <a:pt x="558" y="580"/>
                  </a:lnTo>
                  <a:lnTo>
                    <a:pt x="558" y="573"/>
                  </a:lnTo>
                  <a:lnTo>
                    <a:pt x="556" y="567"/>
                  </a:lnTo>
                  <a:lnTo>
                    <a:pt x="556" y="565"/>
                  </a:lnTo>
                  <a:lnTo>
                    <a:pt x="555" y="563"/>
                  </a:lnTo>
                  <a:lnTo>
                    <a:pt x="553" y="558"/>
                  </a:lnTo>
                  <a:lnTo>
                    <a:pt x="551" y="554"/>
                  </a:lnTo>
                  <a:lnTo>
                    <a:pt x="548" y="551"/>
                  </a:lnTo>
                  <a:lnTo>
                    <a:pt x="544" y="547"/>
                  </a:lnTo>
                  <a:lnTo>
                    <a:pt x="541" y="544"/>
                  </a:lnTo>
                  <a:lnTo>
                    <a:pt x="531" y="538"/>
                  </a:lnTo>
                  <a:lnTo>
                    <a:pt x="527" y="536"/>
                  </a:lnTo>
                  <a:lnTo>
                    <a:pt x="522" y="533"/>
                  </a:lnTo>
                  <a:lnTo>
                    <a:pt x="517" y="531"/>
                  </a:lnTo>
                  <a:lnTo>
                    <a:pt x="512" y="529"/>
                  </a:lnTo>
                  <a:lnTo>
                    <a:pt x="500" y="527"/>
                  </a:lnTo>
                  <a:lnTo>
                    <a:pt x="495" y="526"/>
                  </a:lnTo>
                  <a:lnTo>
                    <a:pt x="489" y="525"/>
                  </a:lnTo>
                  <a:lnTo>
                    <a:pt x="477" y="525"/>
                  </a:lnTo>
                  <a:lnTo>
                    <a:pt x="465" y="525"/>
                  </a:lnTo>
                  <a:lnTo>
                    <a:pt x="453" y="527"/>
                  </a:lnTo>
                  <a:lnTo>
                    <a:pt x="442" y="531"/>
                  </a:lnTo>
                  <a:lnTo>
                    <a:pt x="437" y="533"/>
                  </a:lnTo>
                  <a:lnTo>
                    <a:pt x="431" y="536"/>
                  </a:lnTo>
                  <a:lnTo>
                    <a:pt x="426" y="538"/>
                  </a:lnTo>
                  <a:lnTo>
                    <a:pt x="422" y="542"/>
                  </a:lnTo>
                  <a:lnTo>
                    <a:pt x="417" y="545"/>
                  </a:lnTo>
                  <a:lnTo>
                    <a:pt x="412" y="549"/>
                  </a:lnTo>
                  <a:lnTo>
                    <a:pt x="409" y="553"/>
                  </a:lnTo>
                  <a:lnTo>
                    <a:pt x="405" y="558"/>
                  </a:lnTo>
                  <a:lnTo>
                    <a:pt x="403" y="563"/>
                  </a:lnTo>
                  <a:lnTo>
                    <a:pt x="401" y="567"/>
                  </a:lnTo>
                  <a:lnTo>
                    <a:pt x="400" y="572"/>
                  </a:lnTo>
                  <a:lnTo>
                    <a:pt x="399" y="576"/>
                  </a:lnTo>
                  <a:lnTo>
                    <a:pt x="399" y="580"/>
                  </a:lnTo>
                  <a:lnTo>
                    <a:pt x="399" y="584"/>
                  </a:lnTo>
                  <a:lnTo>
                    <a:pt x="400" y="589"/>
                  </a:lnTo>
                  <a:lnTo>
                    <a:pt x="401" y="593"/>
                  </a:lnTo>
                  <a:lnTo>
                    <a:pt x="402" y="596"/>
                  </a:lnTo>
                  <a:lnTo>
                    <a:pt x="404" y="600"/>
                  </a:lnTo>
                  <a:lnTo>
                    <a:pt x="408" y="609"/>
                  </a:lnTo>
                  <a:lnTo>
                    <a:pt x="419" y="623"/>
                  </a:lnTo>
                  <a:lnTo>
                    <a:pt x="423" y="629"/>
                  </a:lnTo>
                  <a:lnTo>
                    <a:pt x="427" y="635"/>
                  </a:lnTo>
                  <a:lnTo>
                    <a:pt x="430" y="641"/>
                  </a:lnTo>
                  <a:lnTo>
                    <a:pt x="432" y="647"/>
                  </a:lnTo>
                  <a:lnTo>
                    <a:pt x="432" y="649"/>
                  </a:lnTo>
                  <a:lnTo>
                    <a:pt x="431" y="652"/>
                  </a:lnTo>
                  <a:lnTo>
                    <a:pt x="430" y="654"/>
                  </a:lnTo>
                  <a:lnTo>
                    <a:pt x="429" y="656"/>
                  </a:lnTo>
                  <a:lnTo>
                    <a:pt x="426" y="659"/>
                  </a:lnTo>
                  <a:lnTo>
                    <a:pt x="423" y="661"/>
                  </a:lnTo>
                  <a:lnTo>
                    <a:pt x="420" y="663"/>
                  </a:lnTo>
                  <a:lnTo>
                    <a:pt x="415" y="665"/>
                  </a:lnTo>
                  <a:lnTo>
                    <a:pt x="142" y="665"/>
                  </a:lnTo>
                  <a:lnTo>
                    <a:pt x="142" y="469"/>
                  </a:lnTo>
                  <a:lnTo>
                    <a:pt x="138" y="458"/>
                  </a:lnTo>
                  <a:lnTo>
                    <a:pt x="136" y="455"/>
                  </a:lnTo>
                  <a:lnTo>
                    <a:pt x="134" y="452"/>
                  </a:lnTo>
                  <a:lnTo>
                    <a:pt x="131" y="449"/>
                  </a:lnTo>
                  <a:lnTo>
                    <a:pt x="129" y="448"/>
                  </a:lnTo>
                  <a:lnTo>
                    <a:pt x="126" y="447"/>
                  </a:lnTo>
                  <a:lnTo>
                    <a:pt x="123" y="447"/>
                  </a:lnTo>
                  <a:lnTo>
                    <a:pt x="121" y="447"/>
                  </a:lnTo>
                  <a:lnTo>
                    <a:pt x="118" y="448"/>
                  </a:lnTo>
                  <a:lnTo>
                    <a:pt x="112" y="450"/>
                  </a:lnTo>
                  <a:lnTo>
                    <a:pt x="105" y="455"/>
                  </a:lnTo>
                  <a:lnTo>
                    <a:pt x="98" y="459"/>
                  </a:lnTo>
                  <a:lnTo>
                    <a:pt x="91" y="465"/>
                  </a:lnTo>
                  <a:lnTo>
                    <a:pt x="83" y="470"/>
                  </a:lnTo>
                  <a:lnTo>
                    <a:pt x="76" y="476"/>
                  </a:lnTo>
                  <a:lnTo>
                    <a:pt x="68" y="480"/>
                  </a:lnTo>
                  <a:lnTo>
                    <a:pt x="59" y="482"/>
                  </a:lnTo>
                  <a:lnTo>
                    <a:pt x="55" y="482"/>
                  </a:lnTo>
                  <a:lnTo>
                    <a:pt x="51" y="482"/>
                  </a:lnTo>
                  <a:lnTo>
                    <a:pt x="47" y="482"/>
                  </a:lnTo>
                  <a:lnTo>
                    <a:pt x="42" y="481"/>
                  </a:lnTo>
                  <a:lnTo>
                    <a:pt x="38" y="479"/>
                  </a:lnTo>
                  <a:lnTo>
                    <a:pt x="34" y="476"/>
                  </a:lnTo>
                  <a:lnTo>
                    <a:pt x="25" y="468"/>
                  </a:lnTo>
                  <a:lnTo>
                    <a:pt x="21" y="465"/>
                  </a:lnTo>
                  <a:lnTo>
                    <a:pt x="18" y="461"/>
                  </a:lnTo>
                  <a:lnTo>
                    <a:pt x="12" y="452"/>
                  </a:lnTo>
                  <a:lnTo>
                    <a:pt x="10" y="448"/>
                  </a:lnTo>
                  <a:lnTo>
                    <a:pt x="7" y="443"/>
                  </a:lnTo>
                  <a:lnTo>
                    <a:pt x="4" y="433"/>
                  </a:lnTo>
                  <a:lnTo>
                    <a:pt x="3" y="428"/>
                  </a:lnTo>
                  <a:lnTo>
                    <a:pt x="2" y="423"/>
                  </a:lnTo>
                  <a:lnTo>
                    <a:pt x="0" y="412"/>
                  </a:lnTo>
                  <a:lnTo>
                    <a:pt x="0" y="401"/>
                  </a:lnTo>
                  <a:lnTo>
                    <a:pt x="1" y="390"/>
                  </a:lnTo>
                  <a:lnTo>
                    <a:pt x="3" y="380"/>
                  </a:lnTo>
                  <a:lnTo>
                    <a:pt x="5" y="370"/>
                  </a:lnTo>
                  <a:lnTo>
                    <a:pt x="7" y="365"/>
                  </a:lnTo>
                  <a:lnTo>
                    <a:pt x="9" y="360"/>
                  </a:lnTo>
                  <a:lnTo>
                    <a:pt x="14" y="352"/>
                  </a:lnTo>
                  <a:lnTo>
                    <a:pt x="17" y="347"/>
                  </a:lnTo>
                  <a:lnTo>
                    <a:pt x="19" y="344"/>
                  </a:lnTo>
                  <a:lnTo>
                    <a:pt x="26" y="336"/>
                  </a:lnTo>
                  <a:lnTo>
                    <a:pt x="30" y="333"/>
                  </a:lnTo>
                  <a:lnTo>
                    <a:pt x="35" y="330"/>
                  </a:lnTo>
                  <a:lnTo>
                    <a:pt x="39" y="327"/>
                  </a:lnTo>
                  <a:lnTo>
                    <a:pt x="44" y="325"/>
                  </a:lnTo>
                  <a:lnTo>
                    <a:pt x="48" y="324"/>
                  </a:lnTo>
                  <a:lnTo>
                    <a:pt x="53" y="324"/>
                  </a:lnTo>
                  <a:lnTo>
                    <a:pt x="57" y="323"/>
                  </a:lnTo>
                  <a:lnTo>
                    <a:pt x="61" y="324"/>
                  </a:lnTo>
                  <a:lnTo>
                    <a:pt x="70" y="326"/>
                  </a:lnTo>
                  <a:lnTo>
                    <a:pt x="78" y="329"/>
                  </a:lnTo>
                  <a:lnTo>
                    <a:pt x="85" y="334"/>
                  </a:lnTo>
                  <a:lnTo>
                    <a:pt x="92" y="338"/>
                  </a:lnTo>
                  <a:lnTo>
                    <a:pt x="99" y="344"/>
                  </a:lnTo>
                  <a:lnTo>
                    <a:pt x="106" y="349"/>
                  </a:lnTo>
                  <a:lnTo>
                    <a:pt x="112" y="353"/>
                  </a:lnTo>
                  <a:lnTo>
                    <a:pt x="118" y="355"/>
                  </a:lnTo>
                  <a:lnTo>
                    <a:pt x="121" y="356"/>
                  </a:lnTo>
                  <a:lnTo>
                    <a:pt x="123" y="356"/>
                  </a:lnTo>
                  <a:lnTo>
                    <a:pt x="126" y="356"/>
                  </a:lnTo>
                  <a:lnTo>
                    <a:pt x="129" y="355"/>
                  </a:lnTo>
                  <a:lnTo>
                    <a:pt x="131" y="354"/>
                  </a:lnTo>
                  <a:lnTo>
                    <a:pt x="133" y="352"/>
                  </a:lnTo>
                  <a:lnTo>
                    <a:pt x="136" y="349"/>
                  </a:lnTo>
                  <a:lnTo>
                    <a:pt x="138" y="345"/>
                  </a:lnTo>
                  <a:lnTo>
                    <a:pt x="140" y="340"/>
                  </a:lnTo>
                  <a:lnTo>
                    <a:pt x="142" y="334"/>
                  </a:lnTo>
                  <a:lnTo>
                    <a:pt x="142" y="141"/>
                  </a:lnTo>
                  <a:lnTo>
                    <a:pt x="412" y="141"/>
                  </a:lnTo>
                  <a:lnTo>
                    <a:pt x="418" y="139"/>
                  </a:lnTo>
                  <a:lnTo>
                    <a:pt x="422" y="137"/>
                  </a:lnTo>
                  <a:lnTo>
                    <a:pt x="425" y="135"/>
                  </a:lnTo>
                  <a:lnTo>
                    <a:pt x="428" y="133"/>
                  </a:lnTo>
                  <a:lnTo>
                    <a:pt x="429" y="130"/>
                  </a:lnTo>
                  <a:lnTo>
                    <a:pt x="430" y="128"/>
                  </a:lnTo>
                  <a:lnTo>
                    <a:pt x="431" y="123"/>
                  </a:lnTo>
                  <a:lnTo>
                    <a:pt x="431" y="120"/>
                  </a:lnTo>
                  <a:lnTo>
                    <a:pt x="430" y="117"/>
                  </a:lnTo>
                  <a:lnTo>
                    <a:pt x="427" y="112"/>
                  </a:lnTo>
                  <a:lnTo>
                    <a:pt x="423" y="105"/>
                  </a:lnTo>
                  <a:lnTo>
                    <a:pt x="419" y="99"/>
                  </a:lnTo>
                  <a:lnTo>
                    <a:pt x="414" y="92"/>
                  </a:lnTo>
                  <a:lnTo>
                    <a:pt x="408" y="85"/>
                  </a:lnTo>
                  <a:lnTo>
                    <a:pt x="404" y="76"/>
                  </a:lnTo>
                  <a:lnTo>
                    <a:pt x="401" y="69"/>
                  </a:lnTo>
                  <a:lnTo>
                    <a:pt x="399" y="65"/>
                  </a:lnTo>
                  <a:lnTo>
                    <a:pt x="399" y="60"/>
                  </a:lnTo>
                  <a:lnTo>
                    <a:pt x="398" y="56"/>
                  </a:lnTo>
                  <a:lnTo>
                    <a:pt x="398" y="52"/>
                  </a:lnTo>
                  <a:lnTo>
                    <a:pt x="399" y="50"/>
                  </a:lnTo>
                  <a:lnTo>
                    <a:pt x="399" y="48"/>
                  </a:lnTo>
                  <a:lnTo>
                    <a:pt x="400" y="43"/>
                  </a:lnTo>
                  <a:lnTo>
                    <a:pt x="402" y="39"/>
                  </a:lnTo>
                  <a:lnTo>
                    <a:pt x="405" y="34"/>
                  </a:lnTo>
                  <a:lnTo>
                    <a:pt x="408" y="30"/>
                  </a:lnTo>
                  <a:lnTo>
                    <a:pt x="411" y="26"/>
                  </a:lnTo>
                  <a:lnTo>
                    <a:pt x="415" y="23"/>
                  </a:lnTo>
                  <a:lnTo>
                    <a:pt x="418" y="20"/>
                  </a:lnTo>
                  <a:lnTo>
                    <a:pt x="426" y="14"/>
                  </a:lnTo>
                  <a:lnTo>
                    <a:pt x="435" y="10"/>
                  </a:lnTo>
                  <a:lnTo>
                    <a:pt x="440" y="8"/>
                  </a:lnTo>
                  <a:lnTo>
                    <a:pt x="445" y="6"/>
                  </a:lnTo>
                  <a:lnTo>
                    <a:pt x="455" y="3"/>
                  </a:lnTo>
                  <a:lnTo>
                    <a:pt x="465" y="1"/>
                  </a:lnTo>
                  <a:lnTo>
                    <a:pt x="476" y="0"/>
                  </a:lnTo>
                  <a:lnTo>
                    <a:pt x="487" y="1"/>
                  </a:lnTo>
                  <a:lnTo>
                    <a:pt x="497" y="2"/>
                  </a:lnTo>
                  <a:lnTo>
                    <a:pt x="508" y="4"/>
                  </a:lnTo>
                  <a:lnTo>
                    <a:pt x="518" y="8"/>
                  </a:lnTo>
                  <a:lnTo>
                    <a:pt x="522" y="10"/>
                  </a:lnTo>
                  <a:lnTo>
                    <a:pt x="527" y="12"/>
                  </a:lnTo>
                  <a:lnTo>
                    <a:pt x="531" y="15"/>
                  </a:lnTo>
                  <a:lnTo>
                    <a:pt x="536" y="18"/>
                  </a:lnTo>
                  <a:lnTo>
                    <a:pt x="541" y="21"/>
                  </a:lnTo>
                  <a:lnTo>
                    <a:pt x="544" y="25"/>
                  </a:lnTo>
                  <a:lnTo>
                    <a:pt x="548" y="29"/>
                  </a:lnTo>
                  <a:lnTo>
                    <a:pt x="551" y="33"/>
                  </a:lnTo>
                  <a:lnTo>
                    <a:pt x="553" y="37"/>
                  </a:lnTo>
                  <a:lnTo>
                    <a:pt x="555" y="42"/>
                  </a:lnTo>
                  <a:lnTo>
                    <a:pt x="557" y="46"/>
                  </a:lnTo>
                  <a:lnTo>
                    <a:pt x="557" y="50"/>
                  </a:lnTo>
                  <a:lnTo>
                    <a:pt x="557" y="54"/>
                  </a:lnTo>
                  <a:lnTo>
                    <a:pt x="557" y="58"/>
                  </a:lnTo>
                  <a:lnTo>
                    <a:pt x="555" y="66"/>
                  </a:lnTo>
                  <a:lnTo>
                    <a:pt x="551" y="74"/>
                  </a:lnTo>
                  <a:lnTo>
                    <a:pt x="546" y="83"/>
                  </a:lnTo>
                  <a:lnTo>
                    <a:pt x="535" y="98"/>
                  </a:lnTo>
                  <a:lnTo>
                    <a:pt x="530" y="104"/>
                  </a:lnTo>
                  <a:lnTo>
                    <a:pt x="526" y="111"/>
                  </a:lnTo>
                  <a:lnTo>
                    <a:pt x="523" y="117"/>
                  </a:lnTo>
                  <a:lnTo>
                    <a:pt x="522" y="123"/>
                  </a:lnTo>
                  <a:lnTo>
                    <a:pt x="522" y="125"/>
                  </a:lnTo>
                  <a:lnTo>
                    <a:pt x="522" y="128"/>
                  </a:lnTo>
                  <a:lnTo>
                    <a:pt x="523" y="130"/>
                  </a:lnTo>
                  <a:lnTo>
                    <a:pt x="525" y="133"/>
                  </a:lnTo>
                  <a:lnTo>
                    <a:pt x="528" y="135"/>
                  </a:lnTo>
                  <a:lnTo>
                    <a:pt x="531" y="137"/>
                  </a:lnTo>
                  <a:lnTo>
                    <a:pt x="535" y="139"/>
                  </a:lnTo>
                  <a:lnTo>
                    <a:pt x="541" y="141"/>
                  </a:lnTo>
                  <a:lnTo>
                    <a:pt x="814" y="141"/>
                  </a:lnTo>
                  <a:lnTo>
                    <a:pt x="814" y="336"/>
                  </a:lnTo>
                  <a:lnTo>
                    <a:pt x="816" y="342"/>
                  </a:lnTo>
                  <a:lnTo>
                    <a:pt x="818" y="346"/>
                  </a:lnTo>
                  <a:lnTo>
                    <a:pt x="820" y="349"/>
                  </a:lnTo>
                  <a:lnTo>
                    <a:pt x="822" y="352"/>
                  </a:lnTo>
                  <a:lnTo>
                    <a:pt x="825" y="354"/>
                  </a:lnTo>
                  <a:lnTo>
                    <a:pt x="827" y="355"/>
                  </a:lnTo>
                  <a:lnTo>
                    <a:pt x="830" y="356"/>
                  </a:lnTo>
                  <a:lnTo>
                    <a:pt x="832" y="356"/>
                  </a:lnTo>
                  <a:lnTo>
                    <a:pt x="835" y="356"/>
                  </a:lnTo>
                  <a:lnTo>
                    <a:pt x="838" y="355"/>
                  </a:lnTo>
                  <a:lnTo>
                    <a:pt x="843" y="353"/>
                  </a:lnTo>
                  <a:lnTo>
                    <a:pt x="850" y="349"/>
                  </a:lnTo>
                  <a:lnTo>
                    <a:pt x="856" y="344"/>
                  </a:lnTo>
                  <a:lnTo>
                    <a:pt x="870" y="333"/>
                  </a:lnTo>
                  <a:lnTo>
                    <a:pt x="878" y="329"/>
                  </a:lnTo>
                  <a:lnTo>
                    <a:pt x="882" y="327"/>
                  </a:lnTo>
                  <a:lnTo>
                    <a:pt x="886" y="326"/>
                  </a:lnTo>
                  <a:lnTo>
                    <a:pt x="890" y="325"/>
                  </a:lnTo>
                  <a:lnTo>
                    <a:pt x="894" y="324"/>
                  </a:lnTo>
                  <a:lnTo>
                    <a:pt x="898" y="323"/>
                  </a:lnTo>
                  <a:lnTo>
                    <a:pt x="903" y="324"/>
                  </a:lnTo>
                  <a:lnTo>
                    <a:pt x="907" y="324"/>
                  </a:lnTo>
                  <a:lnTo>
                    <a:pt x="911" y="325"/>
                  </a:lnTo>
                  <a:lnTo>
                    <a:pt x="916" y="327"/>
                  </a:lnTo>
                  <a:lnTo>
                    <a:pt x="922" y="330"/>
                  </a:lnTo>
                  <a:lnTo>
                    <a:pt x="925" y="333"/>
                  </a:lnTo>
                  <a:lnTo>
                    <a:pt x="929" y="336"/>
                  </a:lnTo>
                  <a:lnTo>
                    <a:pt x="932" y="339"/>
                  </a:lnTo>
                  <a:lnTo>
                    <a:pt x="936" y="344"/>
                  </a:lnTo>
                  <a:lnTo>
                    <a:pt x="941" y="352"/>
                  </a:lnTo>
                  <a:lnTo>
                    <a:pt x="946" y="360"/>
                  </a:lnTo>
                  <a:lnTo>
                    <a:pt x="948" y="365"/>
                  </a:lnTo>
                  <a:lnTo>
                    <a:pt x="950" y="370"/>
                  </a:lnTo>
                  <a:lnTo>
                    <a:pt x="953" y="380"/>
                  </a:lnTo>
                  <a:lnTo>
                    <a:pt x="954" y="390"/>
                  </a:lnTo>
                  <a:lnTo>
                    <a:pt x="955" y="396"/>
                  </a:lnTo>
                  <a:lnTo>
                    <a:pt x="955" y="401"/>
                  </a:lnTo>
                  <a:lnTo>
                    <a:pt x="955" y="412"/>
                  </a:lnTo>
                  <a:lnTo>
                    <a:pt x="954" y="423"/>
                  </a:lnTo>
                  <a:lnTo>
                    <a:pt x="951" y="433"/>
                  </a:lnTo>
                  <a:lnTo>
                    <a:pt x="948" y="443"/>
                  </a:lnTo>
                  <a:lnTo>
                    <a:pt x="946" y="448"/>
                  </a:lnTo>
                  <a:lnTo>
                    <a:pt x="943" y="452"/>
                  </a:lnTo>
                  <a:lnTo>
                    <a:pt x="940" y="457"/>
                  </a:lnTo>
                  <a:lnTo>
                    <a:pt x="937" y="461"/>
                  </a:lnTo>
                  <a:lnTo>
                    <a:pt x="934" y="465"/>
                  </a:lnTo>
                  <a:lnTo>
                    <a:pt x="931" y="468"/>
                  </a:lnTo>
                  <a:lnTo>
                    <a:pt x="927" y="473"/>
                  </a:lnTo>
                  <a:lnTo>
                    <a:pt x="923" y="476"/>
                  </a:lnTo>
                  <a:lnTo>
                    <a:pt x="917" y="479"/>
                  </a:lnTo>
                  <a:lnTo>
                    <a:pt x="913" y="481"/>
                  </a:lnTo>
                  <a:lnTo>
                    <a:pt x="909" y="482"/>
                  </a:lnTo>
                  <a:lnTo>
                    <a:pt x="904" y="482"/>
                  </a:lnTo>
                  <a:lnTo>
                    <a:pt x="900" y="482"/>
                  </a:lnTo>
                  <a:lnTo>
                    <a:pt x="896" y="482"/>
                  </a:lnTo>
                  <a:lnTo>
                    <a:pt x="888" y="480"/>
                  </a:lnTo>
                  <a:lnTo>
                    <a:pt x="880" y="476"/>
                  </a:lnTo>
                  <a:lnTo>
                    <a:pt x="872" y="470"/>
                  </a:lnTo>
                  <a:lnTo>
                    <a:pt x="857" y="460"/>
                  </a:lnTo>
                  <a:lnTo>
                    <a:pt x="851" y="455"/>
                  </a:lnTo>
                  <a:lnTo>
                    <a:pt x="844" y="451"/>
                  </a:lnTo>
                  <a:lnTo>
                    <a:pt x="838" y="448"/>
                  </a:lnTo>
                  <a:lnTo>
                    <a:pt x="835" y="447"/>
                  </a:lnTo>
                  <a:lnTo>
                    <a:pt x="832" y="447"/>
                  </a:lnTo>
                  <a:lnTo>
                    <a:pt x="830" y="447"/>
                  </a:lnTo>
                  <a:lnTo>
                    <a:pt x="827" y="448"/>
                  </a:lnTo>
                  <a:lnTo>
                    <a:pt x="824" y="449"/>
                  </a:lnTo>
                  <a:lnTo>
                    <a:pt x="822" y="451"/>
                  </a:lnTo>
                  <a:lnTo>
                    <a:pt x="820" y="454"/>
                  </a:lnTo>
                  <a:lnTo>
                    <a:pt x="818" y="457"/>
                  </a:lnTo>
                  <a:lnTo>
                    <a:pt x="816" y="462"/>
                  </a:lnTo>
                  <a:lnTo>
                    <a:pt x="814" y="467"/>
                  </a:lnTo>
                  <a:lnTo>
                    <a:pt x="814" y="665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auto">
            <a:xfrm>
              <a:off x="5425983" y="1237416"/>
              <a:ext cx="3696833" cy="2634474"/>
            </a:xfrm>
            <a:custGeom>
              <a:avLst/>
              <a:gdLst>
                <a:gd name="T0" fmla="*/ 47 w 817"/>
                <a:gd name="T1" fmla="*/ 323 h 804"/>
                <a:gd name="T2" fmla="*/ 64 w 817"/>
                <a:gd name="T3" fmla="*/ 323 h 804"/>
                <a:gd name="T4" fmla="*/ 91 w 817"/>
                <a:gd name="T5" fmla="*/ 337 h 804"/>
                <a:gd name="T6" fmla="*/ 116 w 817"/>
                <a:gd name="T7" fmla="*/ 354 h 804"/>
                <a:gd name="T8" fmla="*/ 130 w 817"/>
                <a:gd name="T9" fmla="*/ 353 h 804"/>
                <a:gd name="T10" fmla="*/ 139 w 817"/>
                <a:gd name="T11" fmla="*/ 341 h 804"/>
                <a:gd name="T12" fmla="*/ 418 w 817"/>
                <a:gd name="T13" fmla="*/ 138 h 804"/>
                <a:gd name="T14" fmla="*/ 432 w 817"/>
                <a:gd name="T15" fmla="*/ 126 h 804"/>
                <a:gd name="T16" fmla="*/ 427 w 817"/>
                <a:gd name="T17" fmla="*/ 108 h 804"/>
                <a:gd name="T18" fmla="*/ 407 w 817"/>
                <a:gd name="T19" fmla="*/ 76 h 804"/>
                <a:gd name="T20" fmla="*/ 401 w 817"/>
                <a:gd name="T21" fmla="*/ 57 h 804"/>
                <a:gd name="T22" fmla="*/ 406 w 817"/>
                <a:gd name="T23" fmla="*/ 34 h 804"/>
                <a:gd name="T24" fmla="*/ 422 w 817"/>
                <a:gd name="T25" fmla="*/ 17 h 804"/>
                <a:gd name="T26" fmla="*/ 446 w 817"/>
                <a:gd name="T27" fmla="*/ 5 h 804"/>
                <a:gd name="T28" fmla="*/ 474 w 817"/>
                <a:gd name="T29" fmla="*/ 0 h 804"/>
                <a:gd name="T30" fmla="*/ 504 w 817"/>
                <a:gd name="T31" fmla="*/ 2 h 804"/>
                <a:gd name="T32" fmla="*/ 524 w 817"/>
                <a:gd name="T33" fmla="*/ 9 h 804"/>
                <a:gd name="T34" fmla="*/ 545 w 817"/>
                <a:gd name="T35" fmla="*/ 24 h 804"/>
                <a:gd name="T36" fmla="*/ 556 w 817"/>
                <a:gd name="T37" fmla="*/ 42 h 804"/>
                <a:gd name="T38" fmla="*/ 556 w 817"/>
                <a:gd name="T39" fmla="*/ 63 h 804"/>
                <a:gd name="T40" fmla="*/ 547 w 817"/>
                <a:gd name="T41" fmla="*/ 83 h 804"/>
                <a:gd name="T42" fmla="*/ 525 w 817"/>
                <a:gd name="T43" fmla="*/ 114 h 804"/>
                <a:gd name="T44" fmla="*/ 524 w 817"/>
                <a:gd name="T45" fmla="*/ 128 h 804"/>
                <a:gd name="T46" fmla="*/ 532 w 817"/>
                <a:gd name="T47" fmla="*/ 136 h 804"/>
                <a:gd name="T48" fmla="*/ 817 w 817"/>
                <a:gd name="T49" fmla="*/ 141 h 804"/>
                <a:gd name="T50" fmla="*/ 531 w 817"/>
                <a:gd name="T51" fmla="*/ 668 h 804"/>
                <a:gd name="T52" fmla="*/ 524 w 817"/>
                <a:gd name="T53" fmla="*/ 678 h 804"/>
                <a:gd name="T54" fmla="*/ 527 w 817"/>
                <a:gd name="T55" fmla="*/ 692 h 804"/>
                <a:gd name="T56" fmla="*/ 547 w 817"/>
                <a:gd name="T57" fmla="*/ 720 h 804"/>
                <a:gd name="T58" fmla="*/ 558 w 817"/>
                <a:gd name="T59" fmla="*/ 750 h 804"/>
                <a:gd name="T60" fmla="*/ 554 w 817"/>
                <a:gd name="T61" fmla="*/ 767 h 804"/>
                <a:gd name="T62" fmla="*/ 537 w 817"/>
                <a:gd name="T63" fmla="*/ 786 h 804"/>
                <a:gd name="T64" fmla="*/ 510 w 817"/>
                <a:gd name="T65" fmla="*/ 800 h 804"/>
                <a:gd name="T66" fmla="*/ 477 w 817"/>
                <a:gd name="T67" fmla="*/ 804 h 804"/>
                <a:gd name="T68" fmla="*/ 441 w 817"/>
                <a:gd name="T69" fmla="*/ 796 h 804"/>
                <a:gd name="T70" fmla="*/ 419 w 817"/>
                <a:gd name="T71" fmla="*/ 784 h 804"/>
                <a:gd name="T72" fmla="*/ 404 w 817"/>
                <a:gd name="T73" fmla="*/ 765 h 804"/>
                <a:gd name="T74" fmla="*/ 400 w 817"/>
                <a:gd name="T75" fmla="*/ 748 h 804"/>
                <a:gd name="T76" fmla="*/ 406 w 817"/>
                <a:gd name="T77" fmla="*/ 726 h 804"/>
                <a:gd name="T78" fmla="*/ 424 w 817"/>
                <a:gd name="T79" fmla="*/ 698 h 804"/>
                <a:gd name="T80" fmla="*/ 432 w 817"/>
                <a:gd name="T81" fmla="*/ 680 h 804"/>
                <a:gd name="T82" fmla="*/ 428 w 817"/>
                <a:gd name="T83" fmla="*/ 671 h 804"/>
                <a:gd name="T84" fmla="*/ 412 w 817"/>
                <a:gd name="T85" fmla="*/ 662 h 804"/>
                <a:gd name="T86" fmla="*/ 135 w 817"/>
                <a:gd name="T87" fmla="*/ 452 h 804"/>
                <a:gd name="T88" fmla="*/ 125 w 817"/>
                <a:gd name="T89" fmla="*/ 445 h 804"/>
                <a:gd name="T90" fmla="*/ 110 w 817"/>
                <a:gd name="T91" fmla="*/ 450 h 804"/>
                <a:gd name="T92" fmla="*/ 74 w 817"/>
                <a:gd name="T93" fmla="*/ 475 h 804"/>
                <a:gd name="T94" fmla="*/ 54 w 817"/>
                <a:gd name="T95" fmla="*/ 481 h 804"/>
                <a:gd name="T96" fmla="*/ 37 w 817"/>
                <a:gd name="T97" fmla="*/ 477 h 804"/>
                <a:gd name="T98" fmla="*/ 17 w 817"/>
                <a:gd name="T99" fmla="*/ 459 h 804"/>
                <a:gd name="T100" fmla="*/ 4 w 817"/>
                <a:gd name="T101" fmla="*/ 432 h 804"/>
                <a:gd name="T102" fmla="*/ 0 w 817"/>
                <a:gd name="T103" fmla="*/ 400 h 804"/>
                <a:gd name="T104" fmla="*/ 7 w 817"/>
                <a:gd name="T105" fmla="*/ 364 h 804"/>
                <a:gd name="T106" fmla="*/ 19 w 817"/>
                <a:gd name="T107" fmla="*/ 342 h 80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17"/>
                <a:gd name="T163" fmla="*/ 0 h 804"/>
                <a:gd name="T164" fmla="*/ 817 w 817"/>
                <a:gd name="T165" fmla="*/ 804 h 80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17" h="804">
                  <a:moveTo>
                    <a:pt x="33" y="329"/>
                  </a:moveTo>
                  <a:lnTo>
                    <a:pt x="38" y="326"/>
                  </a:lnTo>
                  <a:lnTo>
                    <a:pt x="43" y="324"/>
                  </a:lnTo>
                  <a:lnTo>
                    <a:pt x="47" y="323"/>
                  </a:lnTo>
                  <a:lnTo>
                    <a:pt x="51" y="322"/>
                  </a:lnTo>
                  <a:lnTo>
                    <a:pt x="56" y="322"/>
                  </a:lnTo>
                  <a:lnTo>
                    <a:pt x="60" y="322"/>
                  </a:lnTo>
                  <a:lnTo>
                    <a:pt x="64" y="323"/>
                  </a:lnTo>
                  <a:lnTo>
                    <a:pt x="68" y="324"/>
                  </a:lnTo>
                  <a:lnTo>
                    <a:pt x="76" y="328"/>
                  </a:lnTo>
                  <a:lnTo>
                    <a:pt x="84" y="332"/>
                  </a:lnTo>
                  <a:lnTo>
                    <a:pt x="91" y="337"/>
                  </a:lnTo>
                  <a:lnTo>
                    <a:pt x="98" y="343"/>
                  </a:lnTo>
                  <a:lnTo>
                    <a:pt x="104" y="347"/>
                  </a:lnTo>
                  <a:lnTo>
                    <a:pt x="110" y="351"/>
                  </a:lnTo>
                  <a:lnTo>
                    <a:pt x="116" y="354"/>
                  </a:lnTo>
                  <a:lnTo>
                    <a:pt x="120" y="355"/>
                  </a:lnTo>
                  <a:lnTo>
                    <a:pt x="123" y="355"/>
                  </a:lnTo>
                  <a:lnTo>
                    <a:pt x="128" y="354"/>
                  </a:lnTo>
                  <a:lnTo>
                    <a:pt x="130" y="353"/>
                  </a:lnTo>
                  <a:lnTo>
                    <a:pt x="132" y="351"/>
                  </a:lnTo>
                  <a:lnTo>
                    <a:pt x="135" y="348"/>
                  </a:lnTo>
                  <a:lnTo>
                    <a:pt x="137" y="345"/>
                  </a:lnTo>
                  <a:lnTo>
                    <a:pt x="139" y="341"/>
                  </a:lnTo>
                  <a:lnTo>
                    <a:pt x="141" y="335"/>
                  </a:lnTo>
                  <a:lnTo>
                    <a:pt x="141" y="141"/>
                  </a:lnTo>
                  <a:lnTo>
                    <a:pt x="412" y="141"/>
                  </a:lnTo>
                  <a:lnTo>
                    <a:pt x="418" y="138"/>
                  </a:lnTo>
                  <a:lnTo>
                    <a:pt x="423" y="136"/>
                  </a:lnTo>
                  <a:lnTo>
                    <a:pt x="427" y="133"/>
                  </a:lnTo>
                  <a:lnTo>
                    <a:pt x="430" y="129"/>
                  </a:lnTo>
                  <a:lnTo>
                    <a:pt x="432" y="126"/>
                  </a:lnTo>
                  <a:lnTo>
                    <a:pt x="432" y="122"/>
                  </a:lnTo>
                  <a:lnTo>
                    <a:pt x="432" y="119"/>
                  </a:lnTo>
                  <a:lnTo>
                    <a:pt x="431" y="115"/>
                  </a:lnTo>
                  <a:lnTo>
                    <a:pt x="427" y="108"/>
                  </a:lnTo>
                  <a:lnTo>
                    <a:pt x="422" y="100"/>
                  </a:lnTo>
                  <a:lnTo>
                    <a:pt x="416" y="92"/>
                  </a:lnTo>
                  <a:lnTo>
                    <a:pt x="410" y="84"/>
                  </a:lnTo>
                  <a:lnTo>
                    <a:pt x="407" y="76"/>
                  </a:lnTo>
                  <a:lnTo>
                    <a:pt x="404" y="70"/>
                  </a:lnTo>
                  <a:lnTo>
                    <a:pt x="403" y="66"/>
                  </a:lnTo>
                  <a:lnTo>
                    <a:pt x="402" y="63"/>
                  </a:lnTo>
                  <a:lnTo>
                    <a:pt x="401" y="57"/>
                  </a:lnTo>
                  <a:lnTo>
                    <a:pt x="401" y="51"/>
                  </a:lnTo>
                  <a:lnTo>
                    <a:pt x="402" y="45"/>
                  </a:lnTo>
                  <a:lnTo>
                    <a:pt x="403" y="39"/>
                  </a:lnTo>
                  <a:lnTo>
                    <a:pt x="406" y="34"/>
                  </a:lnTo>
                  <a:lnTo>
                    <a:pt x="409" y="29"/>
                  </a:lnTo>
                  <a:lnTo>
                    <a:pt x="413" y="25"/>
                  </a:lnTo>
                  <a:lnTo>
                    <a:pt x="417" y="20"/>
                  </a:lnTo>
                  <a:lnTo>
                    <a:pt x="422" y="17"/>
                  </a:lnTo>
                  <a:lnTo>
                    <a:pt x="427" y="13"/>
                  </a:lnTo>
                  <a:lnTo>
                    <a:pt x="433" y="10"/>
                  </a:lnTo>
                  <a:lnTo>
                    <a:pt x="439" y="7"/>
                  </a:lnTo>
                  <a:lnTo>
                    <a:pt x="446" y="5"/>
                  </a:lnTo>
                  <a:lnTo>
                    <a:pt x="452" y="3"/>
                  </a:lnTo>
                  <a:lnTo>
                    <a:pt x="459" y="1"/>
                  </a:lnTo>
                  <a:lnTo>
                    <a:pt x="467" y="0"/>
                  </a:lnTo>
                  <a:lnTo>
                    <a:pt x="474" y="0"/>
                  </a:lnTo>
                  <a:lnTo>
                    <a:pt x="481" y="0"/>
                  </a:lnTo>
                  <a:lnTo>
                    <a:pt x="489" y="0"/>
                  </a:lnTo>
                  <a:lnTo>
                    <a:pt x="496" y="1"/>
                  </a:lnTo>
                  <a:lnTo>
                    <a:pt x="504" y="2"/>
                  </a:lnTo>
                  <a:lnTo>
                    <a:pt x="511" y="4"/>
                  </a:lnTo>
                  <a:lnTo>
                    <a:pt x="518" y="6"/>
                  </a:lnTo>
                  <a:lnTo>
                    <a:pt x="521" y="8"/>
                  </a:lnTo>
                  <a:lnTo>
                    <a:pt x="524" y="9"/>
                  </a:lnTo>
                  <a:lnTo>
                    <a:pt x="531" y="12"/>
                  </a:lnTo>
                  <a:lnTo>
                    <a:pt x="537" y="16"/>
                  </a:lnTo>
                  <a:lnTo>
                    <a:pt x="542" y="21"/>
                  </a:lnTo>
                  <a:lnTo>
                    <a:pt x="545" y="24"/>
                  </a:lnTo>
                  <a:lnTo>
                    <a:pt x="547" y="26"/>
                  </a:lnTo>
                  <a:lnTo>
                    <a:pt x="551" y="32"/>
                  </a:lnTo>
                  <a:lnTo>
                    <a:pt x="554" y="37"/>
                  </a:lnTo>
                  <a:lnTo>
                    <a:pt x="556" y="42"/>
                  </a:lnTo>
                  <a:lnTo>
                    <a:pt x="557" y="47"/>
                  </a:lnTo>
                  <a:lnTo>
                    <a:pt x="557" y="54"/>
                  </a:lnTo>
                  <a:lnTo>
                    <a:pt x="557" y="60"/>
                  </a:lnTo>
                  <a:lnTo>
                    <a:pt x="556" y="63"/>
                  </a:lnTo>
                  <a:lnTo>
                    <a:pt x="555" y="67"/>
                  </a:lnTo>
                  <a:lnTo>
                    <a:pt x="551" y="74"/>
                  </a:lnTo>
                  <a:lnTo>
                    <a:pt x="549" y="78"/>
                  </a:lnTo>
                  <a:lnTo>
                    <a:pt x="547" y="83"/>
                  </a:lnTo>
                  <a:lnTo>
                    <a:pt x="537" y="96"/>
                  </a:lnTo>
                  <a:lnTo>
                    <a:pt x="530" y="106"/>
                  </a:lnTo>
                  <a:lnTo>
                    <a:pt x="528" y="110"/>
                  </a:lnTo>
                  <a:lnTo>
                    <a:pt x="525" y="114"/>
                  </a:lnTo>
                  <a:lnTo>
                    <a:pt x="524" y="118"/>
                  </a:lnTo>
                  <a:lnTo>
                    <a:pt x="523" y="122"/>
                  </a:lnTo>
                  <a:lnTo>
                    <a:pt x="523" y="126"/>
                  </a:lnTo>
                  <a:lnTo>
                    <a:pt x="524" y="128"/>
                  </a:lnTo>
                  <a:lnTo>
                    <a:pt x="525" y="129"/>
                  </a:lnTo>
                  <a:lnTo>
                    <a:pt x="526" y="131"/>
                  </a:lnTo>
                  <a:lnTo>
                    <a:pt x="528" y="133"/>
                  </a:lnTo>
                  <a:lnTo>
                    <a:pt x="532" y="136"/>
                  </a:lnTo>
                  <a:lnTo>
                    <a:pt x="534" y="137"/>
                  </a:lnTo>
                  <a:lnTo>
                    <a:pt x="537" y="138"/>
                  </a:lnTo>
                  <a:lnTo>
                    <a:pt x="545" y="141"/>
                  </a:lnTo>
                  <a:lnTo>
                    <a:pt x="817" y="141"/>
                  </a:lnTo>
                  <a:lnTo>
                    <a:pt x="817" y="662"/>
                  </a:lnTo>
                  <a:lnTo>
                    <a:pt x="545" y="662"/>
                  </a:lnTo>
                  <a:lnTo>
                    <a:pt x="535" y="666"/>
                  </a:lnTo>
                  <a:lnTo>
                    <a:pt x="531" y="668"/>
                  </a:lnTo>
                  <a:lnTo>
                    <a:pt x="528" y="670"/>
                  </a:lnTo>
                  <a:lnTo>
                    <a:pt x="526" y="673"/>
                  </a:lnTo>
                  <a:lnTo>
                    <a:pt x="524" y="675"/>
                  </a:lnTo>
                  <a:lnTo>
                    <a:pt x="524" y="678"/>
                  </a:lnTo>
                  <a:lnTo>
                    <a:pt x="523" y="680"/>
                  </a:lnTo>
                  <a:lnTo>
                    <a:pt x="524" y="683"/>
                  </a:lnTo>
                  <a:lnTo>
                    <a:pt x="524" y="686"/>
                  </a:lnTo>
                  <a:lnTo>
                    <a:pt x="527" y="692"/>
                  </a:lnTo>
                  <a:lnTo>
                    <a:pt x="531" y="699"/>
                  </a:lnTo>
                  <a:lnTo>
                    <a:pt x="536" y="706"/>
                  </a:lnTo>
                  <a:lnTo>
                    <a:pt x="542" y="713"/>
                  </a:lnTo>
                  <a:lnTo>
                    <a:pt x="547" y="720"/>
                  </a:lnTo>
                  <a:lnTo>
                    <a:pt x="551" y="728"/>
                  </a:lnTo>
                  <a:lnTo>
                    <a:pt x="555" y="737"/>
                  </a:lnTo>
                  <a:lnTo>
                    <a:pt x="558" y="745"/>
                  </a:lnTo>
                  <a:lnTo>
                    <a:pt x="558" y="750"/>
                  </a:lnTo>
                  <a:lnTo>
                    <a:pt x="558" y="754"/>
                  </a:lnTo>
                  <a:lnTo>
                    <a:pt x="557" y="758"/>
                  </a:lnTo>
                  <a:lnTo>
                    <a:pt x="556" y="762"/>
                  </a:lnTo>
                  <a:lnTo>
                    <a:pt x="554" y="767"/>
                  </a:lnTo>
                  <a:lnTo>
                    <a:pt x="552" y="771"/>
                  </a:lnTo>
                  <a:lnTo>
                    <a:pt x="545" y="779"/>
                  </a:lnTo>
                  <a:lnTo>
                    <a:pt x="541" y="783"/>
                  </a:lnTo>
                  <a:lnTo>
                    <a:pt x="537" y="786"/>
                  </a:lnTo>
                  <a:lnTo>
                    <a:pt x="529" y="792"/>
                  </a:lnTo>
                  <a:lnTo>
                    <a:pt x="524" y="794"/>
                  </a:lnTo>
                  <a:lnTo>
                    <a:pt x="520" y="796"/>
                  </a:lnTo>
                  <a:lnTo>
                    <a:pt x="510" y="800"/>
                  </a:lnTo>
                  <a:lnTo>
                    <a:pt x="504" y="801"/>
                  </a:lnTo>
                  <a:lnTo>
                    <a:pt x="498" y="802"/>
                  </a:lnTo>
                  <a:lnTo>
                    <a:pt x="488" y="803"/>
                  </a:lnTo>
                  <a:lnTo>
                    <a:pt x="477" y="804"/>
                  </a:lnTo>
                  <a:lnTo>
                    <a:pt x="466" y="803"/>
                  </a:lnTo>
                  <a:lnTo>
                    <a:pt x="456" y="801"/>
                  </a:lnTo>
                  <a:lnTo>
                    <a:pt x="446" y="798"/>
                  </a:lnTo>
                  <a:lnTo>
                    <a:pt x="441" y="796"/>
                  </a:lnTo>
                  <a:lnTo>
                    <a:pt x="436" y="794"/>
                  </a:lnTo>
                  <a:lnTo>
                    <a:pt x="427" y="790"/>
                  </a:lnTo>
                  <a:lnTo>
                    <a:pt x="423" y="787"/>
                  </a:lnTo>
                  <a:lnTo>
                    <a:pt x="419" y="784"/>
                  </a:lnTo>
                  <a:lnTo>
                    <a:pt x="412" y="778"/>
                  </a:lnTo>
                  <a:lnTo>
                    <a:pt x="409" y="774"/>
                  </a:lnTo>
                  <a:lnTo>
                    <a:pt x="407" y="770"/>
                  </a:lnTo>
                  <a:lnTo>
                    <a:pt x="404" y="765"/>
                  </a:lnTo>
                  <a:lnTo>
                    <a:pt x="402" y="761"/>
                  </a:lnTo>
                  <a:lnTo>
                    <a:pt x="401" y="756"/>
                  </a:lnTo>
                  <a:lnTo>
                    <a:pt x="400" y="752"/>
                  </a:lnTo>
                  <a:lnTo>
                    <a:pt x="400" y="748"/>
                  </a:lnTo>
                  <a:lnTo>
                    <a:pt x="400" y="743"/>
                  </a:lnTo>
                  <a:lnTo>
                    <a:pt x="401" y="739"/>
                  </a:lnTo>
                  <a:lnTo>
                    <a:pt x="402" y="735"/>
                  </a:lnTo>
                  <a:lnTo>
                    <a:pt x="406" y="726"/>
                  </a:lnTo>
                  <a:lnTo>
                    <a:pt x="410" y="719"/>
                  </a:lnTo>
                  <a:lnTo>
                    <a:pt x="415" y="711"/>
                  </a:lnTo>
                  <a:lnTo>
                    <a:pt x="420" y="704"/>
                  </a:lnTo>
                  <a:lnTo>
                    <a:pt x="424" y="698"/>
                  </a:lnTo>
                  <a:lnTo>
                    <a:pt x="428" y="692"/>
                  </a:lnTo>
                  <a:lnTo>
                    <a:pt x="431" y="686"/>
                  </a:lnTo>
                  <a:lnTo>
                    <a:pt x="432" y="683"/>
                  </a:lnTo>
                  <a:lnTo>
                    <a:pt x="432" y="680"/>
                  </a:lnTo>
                  <a:lnTo>
                    <a:pt x="432" y="678"/>
                  </a:lnTo>
                  <a:lnTo>
                    <a:pt x="431" y="675"/>
                  </a:lnTo>
                  <a:lnTo>
                    <a:pt x="430" y="673"/>
                  </a:lnTo>
                  <a:lnTo>
                    <a:pt x="428" y="671"/>
                  </a:lnTo>
                  <a:lnTo>
                    <a:pt x="425" y="668"/>
                  </a:lnTo>
                  <a:lnTo>
                    <a:pt x="421" y="666"/>
                  </a:lnTo>
                  <a:lnTo>
                    <a:pt x="417" y="664"/>
                  </a:lnTo>
                  <a:lnTo>
                    <a:pt x="412" y="662"/>
                  </a:lnTo>
                  <a:lnTo>
                    <a:pt x="141" y="662"/>
                  </a:lnTo>
                  <a:lnTo>
                    <a:pt x="141" y="466"/>
                  </a:lnTo>
                  <a:lnTo>
                    <a:pt x="137" y="456"/>
                  </a:lnTo>
                  <a:lnTo>
                    <a:pt x="135" y="452"/>
                  </a:lnTo>
                  <a:lnTo>
                    <a:pt x="133" y="449"/>
                  </a:lnTo>
                  <a:lnTo>
                    <a:pt x="130" y="447"/>
                  </a:lnTo>
                  <a:lnTo>
                    <a:pt x="128" y="446"/>
                  </a:lnTo>
                  <a:lnTo>
                    <a:pt x="125" y="445"/>
                  </a:lnTo>
                  <a:lnTo>
                    <a:pt x="123" y="445"/>
                  </a:lnTo>
                  <a:lnTo>
                    <a:pt x="120" y="446"/>
                  </a:lnTo>
                  <a:lnTo>
                    <a:pt x="116" y="447"/>
                  </a:lnTo>
                  <a:lnTo>
                    <a:pt x="110" y="450"/>
                  </a:lnTo>
                  <a:lnTo>
                    <a:pt x="103" y="454"/>
                  </a:lnTo>
                  <a:lnTo>
                    <a:pt x="96" y="459"/>
                  </a:lnTo>
                  <a:lnTo>
                    <a:pt x="82" y="469"/>
                  </a:lnTo>
                  <a:lnTo>
                    <a:pt x="74" y="475"/>
                  </a:lnTo>
                  <a:lnTo>
                    <a:pt x="70" y="477"/>
                  </a:lnTo>
                  <a:lnTo>
                    <a:pt x="66" y="478"/>
                  </a:lnTo>
                  <a:lnTo>
                    <a:pt x="58" y="481"/>
                  </a:lnTo>
                  <a:lnTo>
                    <a:pt x="54" y="481"/>
                  </a:lnTo>
                  <a:lnTo>
                    <a:pt x="50" y="481"/>
                  </a:lnTo>
                  <a:lnTo>
                    <a:pt x="45" y="480"/>
                  </a:lnTo>
                  <a:lnTo>
                    <a:pt x="41" y="479"/>
                  </a:lnTo>
                  <a:lnTo>
                    <a:pt x="37" y="477"/>
                  </a:lnTo>
                  <a:lnTo>
                    <a:pt x="32" y="475"/>
                  </a:lnTo>
                  <a:lnTo>
                    <a:pt x="24" y="467"/>
                  </a:lnTo>
                  <a:lnTo>
                    <a:pt x="21" y="463"/>
                  </a:lnTo>
                  <a:lnTo>
                    <a:pt x="17" y="459"/>
                  </a:lnTo>
                  <a:lnTo>
                    <a:pt x="12" y="451"/>
                  </a:lnTo>
                  <a:lnTo>
                    <a:pt x="9" y="446"/>
                  </a:lnTo>
                  <a:lnTo>
                    <a:pt x="7" y="442"/>
                  </a:lnTo>
                  <a:lnTo>
                    <a:pt x="4" y="432"/>
                  </a:lnTo>
                  <a:lnTo>
                    <a:pt x="2" y="426"/>
                  </a:lnTo>
                  <a:lnTo>
                    <a:pt x="1" y="421"/>
                  </a:lnTo>
                  <a:lnTo>
                    <a:pt x="0" y="411"/>
                  </a:lnTo>
                  <a:lnTo>
                    <a:pt x="0" y="400"/>
                  </a:lnTo>
                  <a:lnTo>
                    <a:pt x="1" y="389"/>
                  </a:lnTo>
                  <a:lnTo>
                    <a:pt x="2" y="379"/>
                  </a:lnTo>
                  <a:lnTo>
                    <a:pt x="5" y="369"/>
                  </a:lnTo>
                  <a:lnTo>
                    <a:pt x="7" y="364"/>
                  </a:lnTo>
                  <a:lnTo>
                    <a:pt x="9" y="359"/>
                  </a:lnTo>
                  <a:lnTo>
                    <a:pt x="14" y="350"/>
                  </a:lnTo>
                  <a:lnTo>
                    <a:pt x="16" y="346"/>
                  </a:lnTo>
                  <a:lnTo>
                    <a:pt x="19" y="342"/>
                  </a:lnTo>
                  <a:lnTo>
                    <a:pt x="26" y="334"/>
                  </a:lnTo>
                  <a:lnTo>
                    <a:pt x="29" y="331"/>
                  </a:lnTo>
                  <a:lnTo>
                    <a:pt x="33" y="329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11" name="Freeform 20"/>
            <p:cNvSpPr>
              <a:spLocks/>
            </p:cNvSpPr>
            <p:nvPr/>
          </p:nvSpPr>
          <p:spPr bwMode="auto">
            <a:xfrm>
              <a:off x="3025929" y="1237416"/>
              <a:ext cx="3044127" cy="2166300"/>
            </a:xfrm>
            <a:custGeom>
              <a:avLst/>
              <a:gdLst>
                <a:gd name="T0" fmla="*/ 11 w 673"/>
                <a:gd name="T1" fmla="*/ 448 h 662"/>
                <a:gd name="T2" fmla="*/ 27 w 673"/>
                <a:gd name="T3" fmla="*/ 447 h 662"/>
                <a:gd name="T4" fmla="*/ 60 w 673"/>
                <a:gd name="T5" fmla="*/ 469 h 662"/>
                <a:gd name="T6" fmla="*/ 85 w 673"/>
                <a:gd name="T7" fmla="*/ 481 h 662"/>
                <a:gd name="T8" fmla="*/ 109 w 673"/>
                <a:gd name="T9" fmla="*/ 475 h 662"/>
                <a:gd name="T10" fmla="*/ 132 w 673"/>
                <a:gd name="T11" fmla="*/ 446 h 662"/>
                <a:gd name="T12" fmla="*/ 142 w 673"/>
                <a:gd name="T13" fmla="*/ 411 h 662"/>
                <a:gd name="T14" fmla="*/ 135 w 673"/>
                <a:gd name="T15" fmla="*/ 364 h 662"/>
                <a:gd name="T16" fmla="*/ 116 w 673"/>
                <a:gd name="T17" fmla="*/ 334 h 662"/>
                <a:gd name="T18" fmla="*/ 92 w 673"/>
                <a:gd name="T19" fmla="*/ 322 h 662"/>
                <a:gd name="T20" fmla="*/ 67 w 673"/>
                <a:gd name="T21" fmla="*/ 327 h 662"/>
                <a:gd name="T22" fmla="*/ 26 w 673"/>
                <a:gd name="T23" fmla="*/ 354 h 662"/>
                <a:gd name="T24" fmla="*/ 11 w 673"/>
                <a:gd name="T25" fmla="*/ 352 h 662"/>
                <a:gd name="T26" fmla="*/ 0 w 673"/>
                <a:gd name="T27" fmla="*/ 333 h 662"/>
                <a:gd name="T28" fmla="*/ 283 w 673"/>
                <a:gd name="T29" fmla="*/ 135 h 662"/>
                <a:gd name="T30" fmla="*/ 290 w 673"/>
                <a:gd name="T31" fmla="*/ 123 h 662"/>
                <a:gd name="T32" fmla="*/ 278 w 673"/>
                <a:gd name="T33" fmla="*/ 99 h 662"/>
                <a:gd name="T34" fmla="*/ 258 w 673"/>
                <a:gd name="T35" fmla="*/ 64 h 662"/>
                <a:gd name="T36" fmla="*/ 259 w 673"/>
                <a:gd name="T37" fmla="*/ 43 h 662"/>
                <a:gd name="T38" fmla="*/ 274 w 673"/>
                <a:gd name="T39" fmla="*/ 22 h 662"/>
                <a:gd name="T40" fmla="*/ 304 w 673"/>
                <a:gd name="T41" fmla="*/ 5 h 662"/>
                <a:gd name="T42" fmla="*/ 356 w 673"/>
                <a:gd name="T43" fmla="*/ 1 h 662"/>
                <a:gd name="T44" fmla="*/ 390 w 673"/>
                <a:gd name="T45" fmla="*/ 14 h 662"/>
                <a:gd name="T46" fmla="*/ 410 w 673"/>
                <a:gd name="T47" fmla="*/ 32 h 662"/>
                <a:gd name="T48" fmla="*/ 416 w 673"/>
                <a:gd name="T49" fmla="*/ 54 h 662"/>
                <a:gd name="T50" fmla="*/ 394 w 673"/>
                <a:gd name="T51" fmla="*/ 98 h 662"/>
                <a:gd name="T52" fmla="*/ 381 w 673"/>
                <a:gd name="T53" fmla="*/ 123 h 662"/>
                <a:gd name="T54" fmla="*/ 388 w 673"/>
                <a:gd name="T55" fmla="*/ 135 h 662"/>
                <a:gd name="T56" fmla="*/ 673 w 673"/>
                <a:gd name="T57" fmla="*/ 333 h 662"/>
                <a:gd name="T58" fmla="*/ 662 w 673"/>
                <a:gd name="T59" fmla="*/ 353 h 662"/>
                <a:gd name="T60" fmla="*/ 648 w 673"/>
                <a:gd name="T61" fmla="*/ 354 h 662"/>
                <a:gd name="T62" fmla="*/ 615 w 673"/>
                <a:gd name="T63" fmla="*/ 332 h 662"/>
                <a:gd name="T64" fmla="*/ 587 w 673"/>
                <a:gd name="T65" fmla="*/ 322 h 662"/>
                <a:gd name="T66" fmla="*/ 565 w 673"/>
                <a:gd name="T67" fmla="*/ 329 h 662"/>
                <a:gd name="T68" fmla="*/ 545 w 673"/>
                <a:gd name="T69" fmla="*/ 350 h 662"/>
                <a:gd name="T70" fmla="*/ 532 w 673"/>
                <a:gd name="T71" fmla="*/ 389 h 662"/>
                <a:gd name="T72" fmla="*/ 535 w 673"/>
                <a:gd name="T73" fmla="*/ 432 h 662"/>
                <a:gd name="T74" fmla="*/ 549 w 673"/>
                <a:gd name="T75" fmla="*/ 459 h 662"/>
                <a:gd name="T76" fmla="*/ 568 w 673"/>
                <a:gd name="T77" fmla="*/ 477 h 662"/>
                <a:gd name="T78" fmla="*/ 590 w 673"/>
                <a:gd name="T79" fmla="*/ 481 h 662"/>
                <a:gd name="T80" fmla="*/ 628 w 673"/>
                <a:gd name="T81" fmla="*/ 458 h 662"/>
                <a:gd name="T82" fmla="*/ 652 w 673"/>
                <a:gd name="T83" fmla="*/ 446 h 662"/>
                <a:gd name="T84" fmla="*/ 665 w 673"/>
                <a:gd name="T85" fmla="*/ 450 h 662"/>
                <a:gd name="T86" fmla="*/ 673 w 673"/>
                <a:gd name="T87" fmla="*/ 662 h 662"/>
                <a:gd name="T88" fmla="*/ 383 w 673"/>
                <a:gd name="T89" fmla="*/ 652 h 662"/>
                <a:gd name="T90" fmla="*/ 382 w 673"/>
                <a:gd name="T91" fmla="*/ 638 h 662"/>
                <a:gd name="T92" fmla="*/ 405 w 673"/>
                <a:gd name="T93" fmla="*/ 604 h 662"/>
                <a:gd name="T94" fmla="*/ 416 w 673"/>
                <a:gd name="T95" fmla="*/ 570 h 662"/>
                <a:gd name="T96" fmla="*/ 403 w 673"/>
                <a:gd name="T97" fmla="*/ 545 h 662"/>
                <a:gd name="T98" fmla="*/ 377 w 673"/>
                <a:gd name="T99" fmla="*/ 528 h 662"/>
                <a:gd name="T100" fmla="*/ 335 w 673"/>
                <a:gd name="T101" fmla="*/ 521 h 662"/>
                <a:gd name="T102" fmla="*/ 294 w 673"/>
                <a:gd name="T103" fmla="*/ 530 h 662"/>
                <a:gd name="T104" fmla="*/ 267 w 673"/>
                <a:gd name="T105" fmla="*/ 550 h 662"/>
                <a:gd name="T106" fmla="*/ 257 w 673"/>
                <a:gd name="T107" fmla="*/ 572 h 662"/>
                <a:gd name="T108" fmla="*/ 263 w 673"/>
                <a:gd name="T109" fmla="*/ 597 h 662"/>
                <a:gd name="T110" fmla="*/ 287 w 673"/>
                <a:gd name="T111" fmla="*/ 633 h 662"/>
                <a:gd name="T112" fmla="*/ 289 w 673"/>
                <a:gd name="T113" fmla="*/ 649 h 662"/>
                <a:gd name="T114" fmla="*/ 275 w 673"/>
                <a:gd name="T115" fmla="*/ 660 h 66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73"/>
                <a:gd name="T175" fmla="*/ 0 h 662"/>
                <a:gd name="T176" fmla="*/ 673 w 673"/>
                <a:gd name="T177" fmla="*/ 662 h 66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73" h="662">
                  <a:moveTo>
                    <a:pt x="1" y="466"/>
                  </a:moveTo>
                  <a:lnTo>
                    <a:pt x="4" y="456"/>
                  </a:lnTo>
                  <a:lnTo>
                    <a:pt x="7" y="453"/>
                  </a:lnTo>
                  <a:lnTo>
                    <a:pt x="9" y="450"/>
                  </a:lnTo>
                  <a:lnTo>
                    <a:pt x="11" y="448"/>
                  </a:lnTo>
                  <a:lnTo>
                    <a:pt x="13" y="446"/>
                  </a:lnTo>
                  <a:lnTo>
                    <a:pt x="16" y="446"/>
                  </a:lnTo>
                  <a:lnTo>
                    <a:pt x="20" y="445"/>
                  </a:lnTo>
                  <a:lnTo>
                    <a:pt x="23" y="446"/>
                  </a:lnTo>
                  <a:lnTo>
                    <a:pt x="27" y="447"/>
                  </a:lnTo>
                  <a:lnTo>
                    <a:pt x="30" y="449"/>
                  </a:lnTo>
                  <a:lnTo>
                    <a:pt x="34" y="451"/>
                  </a:lnTo>
                  <a:lnTo>
                    <a:pt x="42" y="456"/>
                  </a:lnTo>
                  <a:lnTo>
                    <a:pt x="51" y="463"/>
                  </a:lnTo>
                  <a:lnTo>
                    <a:pt x="60" y="469"/>
                  </a:lnTo>
                  <a:lnTo>
                    <a:pt x="65" y="473"/>
                  </a:lnTo>
                  <a:lnTo>
                    <a:pt x="70" y="476"/>
                  </a:lnTo>
                  <a:lnTo>
                    <a:pt x="75" y="478"/>
                  </a:lnTo>
                  <a:lnTo>
                    <a:pt x="80" y="480"/>
                  </a:lnTo>
                  <a:lnTo>
                    <a:pt x="85" y="481"/>
                  </a:lnTo>
                  <a:lnTo>
                    <a:pt x="90" y="481"/>
                  </a:lnTo>
                  <a:lnTo>
                    <a:pt x="95" y="481"/>
                  </a:lnTo>
                  <a:lnTo>
                    <a:pt x="100" y="480"/>
                  </a:lnTo>
                  <a:lnTo>
                    <a:pt x="104" y="478"/>
                  </a:lnTo>
                  <a:lnTo>
                    <a:pt x="109" y="475"/>
                  </a:lnTo>
                  <a:lnTo>
                    <a:pt x="117" y="467"/>
                  </a:lnTo>
                  <a:lnTo>
                    <a:pt x="121" y="463"/>
                  </a:lnTo>
                  <a:lnTo>
                    <a:pt x="124" y="459"/>
                  </a:lnTo>
                  <a:lnTo>
                    <a:pt x="130" y="451"/>
                  </a:lnTo>
                  <a:lnTo>
                    <a:pt x="132" y="446"/>
                  </a:lnTo>
                  <a:lnTo>
                    <a:pt x="134" y="442"/>
                  </a:lnTo>
                  <a:lnTo>
                    <a:pt x="138" y="432"/>
                  </a:lnTo>
                  <a:lnTo>
                    <a:pt x="139" y="426"/>
                  </a:lnTo>
                  <a:lnTo>
                    <a:pt x="140" y="421"/>
                  </a:lnTo>
                  <a:lnTo>
                    <a:pt x="142" y="411"/>
                  </a:lnTo>
                  <a:lnTo>
                    <a:pt x="142" y="400"/>
                  </a:lnTo>
                  <a:lnTo>
                    <a:pt x="141" y="389"/>
                  </a:lnTo>
                  <a:lnTo>
                    <a:pt x="139" y="379"/>
                  </a:lnTo>
                  <a:lnTo>
                    <a:pt x="136" y="369"/>
                  </a:lnTo>
                  <a:lnTo>
                    <a:pt x="135" y="364"/>
                  </a:lnTo>
                  <a:lnTo>
                    <a:pt x="133" y="359"/>
                  </a:lnTo>
                  <a:lnTo>
                    <a:pt x="128" y="350"/>
                  </a:lnTo>
                  <a:lnTo>
                    <a:pt x="125" y="346"/>
                  </a:lnTo>
                  <a:lnTo>
                    <a:pt x="122" y="342"/>
                  </a:lnTo>
                  <a:lnTo>
                    <a:pt x="116" y="334"/>
                  </a:lnTo>
                  <a:lnTo>
                    <a:pt x="112" y="331"/>
                  </a:lnTo>
                  <a:lnTo>
                    <a:pt x="108" y="329"/>
                  </a:lnTo>
                  <a:lnTo>
                    <a:pt x="103" y="326"/>
                  </a:lnTo>
                  <a:lnTo>
                    <a:pt x="98" y="324"/>
                  </a:lnTo>
                  <a:lnTo>
                    <a:pt x="92" y="322"/>
                  </a:lnTo>
                  <a:lnTo>
                    <a:pt x="87" y="322"/>
                  </a:lnTo>
                  <a:lnTo>
                    <a:pt x="82" y="322"/>
                  </a:lnTo>
                  <a:lnTo>
                    <a:pt x="77" y="323"/>
                  </a:lnTo>
                  <a:lnTo>
                    <a:pt x="72" y="325"/>
                  </a:lnTo>
                  <a:lnTo>
                    <a:pt x="67" y="327"/>
                  </a:lnTo>
                  <a:lnTo>
                    <a:pt x="58" y="332"/>
                  </a:lnTo>
                  <a:lnTo>
                    <a:pt x="49" y="338"/>
                  </a:lnTo>
                  <a:lnTo>
                    <a:pt x="41" y="345"/>
                  </a:lnTo>
                  <a:lnTo>
                    <a:pt x="33" y="350"/>
                  </a:lnTo>
                  <a:lnTo>
                    <a:pt x="26" y="354"/>
                  </a:lnTo>
                  <a:lnTo>
                    <a:pt x="23" y="355"/>
                  </a:lnTo>
                  <a:lnTo>
                    <a:pt x="20" y="355"/>
                  </a:lnTo>
                  <a:lnTo>
                    <a:pt x="16" y="355"/>
                  </a:lnTo>
                  <a:lnTo>
                    <a:pt x="14" y="354"/>
                  </a:lnTo>
                  <a:lnTo>
                    <a:pt x="11" y="352"/>
                  </a:lnTo>
                  <a:lnTo>
                    <a:pt x="9" y="350"/>
                  </a:lnTo>
                  <a:lnTo>
                    <a:pt x="7" y="347"/>
                  </a:lnTo>
                  <a:lnTo>
                    <a:pt x="4" y="344"/>
                  </a:lnTo>
                  <a:lnTo>
                    <a:pt x="2" y="338"/>
                  </a:lnTo>
                  <a:lnTo>
                    <a:pt x="0" y="333"/>
                  </a:lnTo>
                  <a:lnTo>
                    <a:pt x="1" y="141"/>
                  </a:lnTo>
                  <a:lnTo>
                    <a:pt x="269" y="141"/>
                  </a:lnTo>
                  <a:lnTo>
                    <a:pt x="276" y="139"/>
                  </a:lnTo>
                  <a:lnTo>
                    <a:pt x="280" y="137"/>
                  </a:lnTo>
                  <a:lnTo>
                    <a:pt x="283" y="135"/>
                  </a:lnTo>
                  <a:lnTo>
                    <a:pt x="286" y="133"/>
                  </a:lnTo>
                  <a:lnTo>
                    <a:pt x="288" y="130"/>
                  </a:lnTo>
                  <a:lnTo>
                    <a:pt x="289" y="128"/>
                  </a:lnTo>
                  <a:lnTo>
                    <a:pt x="290" y="125"/>
                  </a:lnTo>
                  <a:lnTo>
                    <a:pt x="290" y="123"/>
                  </a:lnTo>
                  <a:lnTo>
                    <a:pt x="290" y="120"/>
                  </a:lnTo>
                  <a:lnTo>
                    <a:pt x="289" y="117"/>
                  </a:lnTo>
                  <a:lnTo>
                    <a:pt x="286" y="112"/>
                  </a:lnTo>
                  <a:lnTo>
                    <a:pt x="283" y="105"/>
                  </a:lnTo>
                  <a:lnTo>
                    <a:pt x="278" y="99"/>
                  </a:lnTo>
                  <a:lnTo>
                    <a:pt x="267" y="85"/>
                  </a:lnTo>
                  <a:lnTo>
                    <a:pt x="263" y="76"/>
                  </a:lnTo>
                  <a:lnTo>
                    <a:pt x="261" y="72"/>
                  </a:lnTo>
                  <a:lnTo>
                    <a:pt x="260" y="68"/>
                  </a:lnTo>
                  <a:lnTo>
                    <a:pt x="258" y="64"/>
                  </a:lnTo>
                  <a:lnTo>
                    <a:pt x="258" y="60"/>
                  </a:lnTo>
                  <a:lnTo>
                    <a:pt x="257" y="56"/>
                  </a:lnTo>
                  <a:lnTo>
                    <a:pt x="257" y="51"/>
                  </a:lnTo>
                  <a:lnTo>
                    <a:pt x="258" y="47"/>
                  </a:lnTo>
                  <a:lnTo>
                    <a:pt x="259" y="43"/>
                  </a:lnTo>
                  <a:lnTo>
                    <a:pt x="261" y="38"/>
                  </a:lnTo>
                  <a:lnTo>
                    <a:pt x="264" y="33"/>
                  </a:lnTo>
                  <a:lnTo>
                    <a:pt x="267" y="29"/>
                  </a:lnTo>
                  <a:lnTo>
                    <a:pt x="270" y="26"/>
                  </a:lnTo>
                  <a:lnTo>
                    <a:pt x="274" y="22"/>
                  </a:lnTo>
                  <a:lnTo>
                    <a:pt x="277" y="19"/>
                  </a:lnTo>
                  <a:lnTo>
                    <a:pt x="285" y="14"/>
                  </a:lnTo>
                  <a:lnTo>
                    <a:pt x="294" y="9"/>
                  </a:lnTo>
                  <a:lnTo>
                    <a:pt x="299" y="7"/>
                  </a:lnTo>
                  <a:lnTo>
                    <a:pt x="304" y="5"/>
                  </a:lnTo>
                  <a:lnTo>
                    <a:pt x="314" y="2"/>
                  </a:lnTo>
                  <a:lnTo>
                    <a:pt x="324" y="1"/>
                  </a:lnTo>
                  <a:lnTo>
                    <a:pt x="335" y="0"/>
                  </a:lnTo>
                  <a:lnTo>
                    <a:pt x="346" y="0"/>
                  </a:lnTo>
                  <a:lnTo>
                    <a:pt x="356" y="1"/>
                  </a:lnTo>
                  <a:lnTo>
                    <a:pt x="367" y="4"/>
                  </a:lnTo>
                  <a:lnTo>
                    <a:pt x="377" y="7"/>
                  </a:lnTo>
                  <a:lnTo>
                    <a:pt x="381" y="9"/>
                  </a:lnTo>
                  <a:lnTo>
                    <a:pt x="386" y="12"/>
                  </a:lnTo>
                  <a:lnTo>
                    <a:pt x="390" y="14"/>
                  </a:lnTo>
                  <a:lnTo>
                    <a:pt x="395" y="17"/>
                  </a:lnTo>
                  <a:lnTo>
                    <a:pt x="400" y="21"/>
                  </a:lnTo>
                  <a:lnTo>
                    <a:pt x="403" y="24"/>
                  </a:lnTo>
                  <a:lnTo>
                    <a:pt x="407" y="28"/>
                  </a:lnTo>
                  <a:lnTo>
                    <a:pt x="410" y="32"/>
                  </a:lnTo>
                  <a:lnTo>
                    <a:pt x="412" y="37"/>
                  </a:lnTo>
                  <a:lnTo>
                    <a:pt x="414" y="41"/>
                  </a:lnTo>
                  <a:lnTo>
                    <a:pt x="416" y="45"/>
                  </a:lnTo>
                  <a:lnTo>
                    <a:pt x="416" y="50"/>
                  </a:lnTo>
                  <a:lnTo>
                    <a:pt x="416" y="54"/>
                  </a:lnTo>
                  <a:lnTo>
                    <a:pt x="416" y="58"/>
                  </a:lnTo>
                  <a:lnTo>
                    <a:pt x="413" y="66"/>
                  </a:lnTo>
                  <a:lnTo>
                    <a:pt x="410" y="74"/>
                  </a:lnTo>
                  <a:lnTo>
                    <a:pt x="405" y="83"/>
                  </a:lnTo>
                  <a:lnTo>
                    <a:pt x="394" y="98"/>
                  </a:lnTo>
                  <a:lnTo>
                    <a:pt x="389" y="104"/>
                  </a:lnTo>
                  <a:lnTo>
                    <a:pt x="385" y="111"/>
                  </a:lnTo>
                  <a:lnTo>
                    <a:pt x="382" y="117"/>
                  </a:lnTo>
                  <a:lnTo>
                    <a:pt x="381" y="120"/>
                  </a:lnTo>
                  <a:lnTo>
                    <a:pt x="381" y="123"/>
                  </a:lnTo>
                  <a:lnTo>
                    <a:pt x="381" y="125"/>
                  </a:lnTo>
                  <a:lnTo>
                    <a:pt x="381" y="128"/>
                  </a:lnTo>
                  <a:lnTo>
                    <a:pt x="383" y="130"/>
                  </a:lnTo>
                  <a:lnTo>
                    <a:pt x="385" y="133"/>
                  </a:lnTo>
                  <a:lnTo>
                    <a:pt x="388" y="135"/>
                  </a:lnTo>
                  <a:lnTo>
                    <a:pt x="391" y="137"/>
                  </a:lnTo>
                  <a:lnTo>
                    <a:pt x="396" y="139"/>
                  </a:lnTo>
                  <a:lnTo>
                    <a:pt x="402" y="141"/>
                  </a:lnTo>
                  <a:lnTo>
                    <a:pt x="673" y="141"/>
                  </a:lnTo>
                  <a:lnTo>
                    <a:pt x="673" y="333"/>
                  </a:lnTo>
                  <a:lnTo>
                    <a:pt x="671" y="339"/>
                  </a:lnTo>
                  <a:lnTo>
                    <a:pt x="669" y="344"/>
                  </a:lnTo>
                  <a:lnTo>
                    <a:pt x="667" y="348"/>
                  </a:lnTo>
                  <a:lnTo>
                    <a:pt x="665" y="350"/>
                  </a:lnTo>
                  <a:lnTo>
                    <a:pt x="662" y="353"/>
                  </a:lnTo>
                  <a:lnTo>
                    <a:pt x="660" y="354"/>
                  </a:lnTo>
                  <a:lnTo>
                    <a:pt x="657" y="355"/>
                  </a:lnTo>
                  <a:lnTo>
                    <a:pt x="655" y="355"/>
                  </a:lnTo>
                  <a:lnTo>
                    <a:pt x="652" y="355"/>
                  </a:lnTo>
                  <a:lnTo>
                    <a:pt x="648" y="354"/>
                  </a:lnTo>
                  <a:lnTo>
                    <a:pt x="642" y="351"/>
                  </a:lnTo>
                  <a:lnTo>
                    <a:pt x="636" y="348"/>
                  </a:lnTo>
                  <a:lnTo>
                    <a:pt x="630" y="343"/>
                  </a:lnTo>
                  <a:lnTo>
                    <a:pt x="623" y="337"/>
                  </a:lnTo>
                  <a:lnTo>
                    <a:pt x="615" y="332"/>
                  </a:lnTo>
                  <a:lnTo>
                    <a:pt x="608" y="328"/>
                  </a:lnTo>
                  <a:lnTo>
                    <a:pt x="600" y="325"/>
                  </a:lnTo>
                  <a:lnTo>
                    <a:pt x="596" y="323"/>
                  </a:lnTo>
                  <a:lnTo>
                    <a:pt x="592" y="322"/>
                  </a:lnTo>
                  <a:lnTo>
                    <a:pt x="587" y="322"/>
                  </a:lnTo>
                  <a:lnTo>
                    <a:pt x="583" y="322"/>
                  </a:lnTo>
                  <a:lnTo>
                    <a:pt x="579" y="323"/>
                  </a:lnTo>
                  <a:lnTo>
                    <a:pt x="574" y="324"/>
                  </a:lnTo>
                  <a:lnTo>
                    <a:pt x="570" y="326"/>
                  </a:lnTo>
                  <a:lnTo>
                    <a:pt x="565" y="329"/>
                  </a:lnTo>
                  <a:lnTo>
                    <a:pt x="561" y="331"/>
                  </a:lnTo>
                  <a:lnTo>
                    <a:pt x="557" y="334"/>
                  </a:lnTo>
                  <a:lnTo>
                    <a:pt x="554" y="338"/>
                  </a:lnTo>
                  <a:lnTo>
                    <a:pt x="551" y="342"/>
                  </a:lnTo>
                  <a:lnTo>
                    <a:pt x="545" y="350"/>
                  </a:lnTo>
                  <a:lnTo>
                    <a:pt x="540" y="359"/>
                  </a:lnTo>
                  <a:lnTo>
                    <a:pt x="538" y="364"/>
                  </a:lnTo>
                  <a:lnTo>
                    <a:pt x="537" y="369"/>
                  </a:lnTo>
                  <a:lnTo>
                    <a:pt x="534" y="379"/>
                  </a:lnTo>
                  <a:lnTo>
                    <a:pt x="532" y="389"/>
                  </a:lnTo>
                  <a:lnTo>
                    <a:pt x="532" y="394"/>
                  </a:lnTo>
                  <a:lnTo>
                    <a:pt x="531" y="400"/>
                  </a:lnTo>
                  <a:lnTo>
                    <a:pt x="532" y="411"/>
                  </a:lnTo>
                  <a:lnTo>
                    <a:pt x="533" y="421"/>
                  </a:lnTo>
                  <a:lnTo>
                    <a:pt x="535" y="432"/>
                  </a:lnTo>
                  <a:lnTo>
                    <a:pt x="539" y="442"/>
                  </a:lnTo>
                  <a:lnTo>
                    <a:pt x="541" y="446"/>
                  </a:lnTo>
                  <a:lnTo>
                    <a:pt x="543" y="451"/>
                  </a:lnTo>
                  <a:lnTo>
                    <a:pt x="546" y="455"/>
                  </a:lnTo>
                  <a:lnTo>
                    <a:pt x="549" y="459"/>
                  </a:lnTo>
                  <a:lnTo>
                    <a:pt x="552" y="463"/>
                  </a:lnTo>
                  <a:lnTo>
                    <a:pt x="556" y="467"/>
                  </a:lnTo>
                  <a:lnTo>
                    <a:pt x="560" y="472"/>
                  </a:lnTo>
                  <a:lnTo>
                    <a:pt x="564" y="475"/>
                  </a:lnTo>
                  <a:lnTo>
                    <a:pt x="568" y="477"/>
                  </a:lnTo>
                  <a:lnTo>
                    <a:pt x="573" y="479"/>
                  </a:lnTo>
                  <a:lnTo>
                    <a:pt x="577" y="480"/>
                  </a:lnTo>
                  <a:lnTo>
                    <a:pt x="581" y="481"/>
                  </a:lnTo>
                  <a:lnTo>
                    <a:pt x="585" y="481"/>
                  </a:lnTo>
                  <a:lnTo>
                    <a:pt x="590" y="481"/>
                  </a:lnTo>
                  <a:lnTo>
                    <a:pt x="598" y="478"/>
                  </a:lnTo>
                  <a:lnTo>
                    <a:pt x="602" y="476"/>
                  </a:lnTo>
                  <a:lnTo>
                    <a:pt x="606" y="474"/>
                  </a:lnTo>
                  <a:lnTo>
                    <a:pt x="614" y="469"/>
                  </a:lnTo>
                  <a:lnTo>
                    <a:pt x="628" y="458"/>
                  </a:lnTo>
                  <a:lnTo>
                    <a:pt x="635" y="453"/>
                  </a:lnTo>
                  <a:lnTo>
                    <a:pt x="642" y="449"/>
                  </a:lnTo>
                  <a:lnTo>
                    <a:pt x="645" y="448"/>
                  </a:lnTo>
                  <a:lnTo>
                    <a:pt x="648" y="446"/>
                  </a:lnTo>
                  <a:lnTo>
                    <a:pt x="652" y="446"/>
                  </a:lnTo>
                  <a:lnTo>
                    <a:pt x="655" y="445"/>
                  </a:lnTo>
                  <a:lnTo>
                    <a:pt x="657" y="446"/>
                  </a:lnTo>
                  <a:lnTo>
                    <a:pt x="660" y="446"/>
                  </a:lnTo>
                  <a:lnTo>
                    <a:pt x="662" y="448"/>
                  </a:lnTo>
                  <a:lnTo>
                    <a:pt x="665" y="450"/>
                  </a:lnTo>
                  <a:lnTo>
                    <a:pt x="667" y="453"/>
                  </a:lnTo>
                  <a:lnTo>
                    <a:pt x="669" y="457"/>
                  </a:lnTo>
                  <a:lnTo>
                    <a:pt x="671" y="461"/>
                  </a:lnTo>
                  <a:lnTo>
                    <a:pt x="673" y="467"/>
                  </a:lnTo>
                  <a:lnTo>
                    <a:pt x="673" y="662"/>
                  </a:lnTo>
                  <a:lnTo>
                    <a:pt x="403" y="662"/>
                  </a:lnTo>
                  <a:lnTo>
                    <a:pt x="392" y="658"/>
                  </a:lnTo>
                  <a:lnTo>
                    <a:pt x="388" y="656"/>
                  </a:lnTo>
                  <a:lnTo>
                    <a:pt x="385" y="654"/>
                  </a:lnTo>
                  <a:lnTo>
                    <a:pt x="383" y="652"/>
                  </a:lnTo>
                  <a:lnTo>
                    <a:pt x="382" y="649"/>
                  </a:lnTo>
                  <a:lnTo>
                    <a:pt x="381" y="647"/>
                  </a:lnTo>
                  <a:lnTo>
                    <a:pt x="380" y="644"/>
                  </a:lnTo>
                  <a:lnTo>
                    <a:pt x="381" y="641"/>
                  </a:lnTo>
                  <a:lnTo>
                    <a:pt x="382" y="638"/>
                  </a:lnTo>
                  <a:lnTo>
                    <a:pt x="384" y="632"/>
                  </a:lnTo>
                  <a:lnTo>
                    <a:pt x="388" y="625"/>
                  </a:lnTo>
                  <a:lnTo>
                    <a:pt x="393" y="619"/>
                  </a:lnTo>
                  <a:lnTo>
                    <a:pt x="400" y="611"/>
                  </a:lnTo>
                  <a:lnTo>
                    <a:pt x="405" y="604"/>
                  </a:lnTo>
                  <a:lnTo>
                    <a:pt x="410" y="595"/>
                  </a:lnTo>
                  <a:lnTo>
                    <a:pt x="413" y="587"/>
                  </a:lnTo>
                  <a:lnTo>
                    <a:pt x="416" y="579"/>
                  </a:lnTo>
                  <a:lnTo>
                    <a:pt x="416" y="575"/>
                  </a:lnTo>
                  <a:lnTo>
                    <a:pt x="416" y="570"/>
                  </a:lnTo>
                  <a:lnTo>
                    <a:pt x="416" y="566"/>
                  </a:lnTo>
                  <a:lnTo>
                    <a:pt x="414" y="562"/>
                  </a:lnTo>
                  <a:lnTo>
                    <a:pt x="413" y="557"/>
                  </a:lnTo>
                  <a:lnTo>
                    <a:pt x="410" y="553"/>
                  </a:lnTo>
                  <a:lnTo>
                    <a:pt x="403" y="545"/>
                  </a:lnTo>
                  <a:lnTo>
                    <a:pt x="400" y="541"/>
                  </a:lnTo>
                  <a:lnTo>
                    <a:pt x="395" y="538"/>
                  </a:lnTo>
                  <a:lnTo>
                    <a:pt x="386" y="532"/>
                  </a:lnTo>
                  <a:lnTo>
                    <a:pt x="381" y="530"/>
                  </a:lnTo>
                  <a:lnTo>
                    <a:pt x="377" y="528"/>
                  </a:lnTo>
                  <a:lnTo>
                    <a:pt x="367" y="524"/>
                  </a:lnTo>
                  <a:lnTo>
                    <a:pt x="362" y="523"/>
                  </a:lnTo>
                  <a:lnTo>
                    <a:pt x="356" y="522"/>
                  </a:lnTo>
                  <a:lnTo>
                    <a:pt x="346" y="521"/>
                  </a:lnTo>
                  <a:lnTo>
                    <a:pt x="335" y="521"/>
                  </a:lnTo>
                  <a:lnTo>
                    <a:pt x="324" y="521"/>
                  </a:lnTo>
                  <a:lnTo>
                    <a:pt x="314" y="523"/>
                  </a:lnTo>
                  <a:lnTo>
                    <a:pt x="304" y="526"/>
                  </a:lnTo>
                  <a:lnTo>
                    <a:pt x="299" y="528"/>
                  </a:lnTo>
                  <a:lnTo>
                    <a:pt x="294" y="530"/>
                  </a:lnTo>
                  <a:lnTo>
                    <a:pt x="285" y="534"/>
                  </a:lnTo>
                  <a:lnTo>
                    <a:pt x="281" y="537"/>
                  </a:lnTo>
                  <a:lnTo>
                    <a:pt x="277" y="540"/>
                  </a:lnTo>
                  <a:lnTo>
                    <a:pt x="270" y="547"/>
                  </a:lnTo>
                  <a:lnTo>
                    <a:pt x="267" y="550"/>
                  </a:lnTo>
                  <a:lnTo>
                    <a:pt x="264" y="554"/>
                  </a:lnTo>
                  <a:lnTo>
                    <a:pt x="261" y="559"/>
                  </a:lnTo>
                  <a:lnTo>
                    <a:pt x="259" y="563"/>
                  </a:lnTo>
                  <a:lnTo>
                    <a:pt x="258" y="568"/>
                  </a:lnTo>
                  <a:lnTo>
                    <a:pt x="257" y="572"/>
                  </a:lnTo>
                  <a:lnTo>
                    <a:pt x="257" y="577"/>
                  </a:lnTo>
                  <a:lnTo>
                    <a:pt x="258" y="581"/>
                  </a:lnTo>
                  <a:lnTo>
                    <a:pt x="258" y="585"/>
                  </a:lnTo>
                  <a:lnTo>
                    <a:pt x="260" y="589"/>
                  </a:lnTo>
                  <a:lnTo>
                    <a:pt x="263" y="597"/>
                  </a:lnTo>
                  <a:lnTo>
                    <a:pt x="267" y="606"/>
                  </a:lnTo>
                  <a:lnTo>
                    <a:pt x="273" y="613"/>
                  </a:lnTo>
                  <a:lnTo>
                    <a:pt x="278" y="620"/>
                  </a:lnTo>
                  <a:lnTo>
                    <a:pt x="283" y="626"/>
                  </a:lnTo>
                  <a:lnTo>
                    <a:pt x="287" y="633"/>
                  </a:lnTo>
                  <a:lnTo>
                    <a:pt x="289" y="638"/>
                  </a:lnTo>
                  <a:lnTo>
                    <a:pt x="290" y="641"/>
                  </a:lnTo>
                  <a:lnTo>
                    <a:pt x="290" y="644"/>
                  </a:lnTo>
                  <a:lnTo>
                    <a:pt x="290" y="646"/>
                  </a:lnTo>
                  <a:lnTo>
                    <a:pt x="289" y="649"/>
                  </a:lnTo>
                  <a:lnTo>
                    <a:pt x="288" y="651"/>
                  </a:lnTo>
                  <a:lnTo>
                    <a:pt x="286" y="654"/>
                  </a:lnTo>
                  <a:lnTo>
                    <a:pt x="283" y="656"/>
                  </a:lnTo>
                  <a:lnTo>
                    <a:pt x="279" y="658"/>
                  </a:lnTo>
                  <a:lnTo>
                    <a:pt x="275" y="660"/>
                  </a:lnTo>
                  <a:lnTo>
                    <a:pt x="268" y="662"/>
                  </a:lnTo>
                  <a:lnTo>
                    <a:pt x="1" y="662"/>
                  </a:lnTo>
                  <a:lnTo>
                    <a:pt x="1" y="466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12" name="Freeform 21"/>
            <p:cNvSpPr>
              <a:spLocks/>
            </p:cNvSpPr>
            <p:nvPr/>
          </p:nvSpPr>
          <p:spPr bwMode="auto">
            <a:xfrm>
              <a:off x="0" y="1237416"/>
              <a:ext cx="3702316" cy="2638441"/>
            </a:xfrm>
            <a:custGeom>
              <a:avLst/>
              <a:gdLst>
                <a:gd name="T0" fmla="*/ 388 w 818"/>
                <a:gd name="T1" fmla="*/ 671 h 805"/>
                <a:gd name="T2" fmla="*/ 383 w 818"/>
                <a:gd name="T3" fmla="*/ 681 h 805"/>
                <a:gd name="T4" fmla="*/ 391 w 818"/>
                <a:gd name="T5" fmla="*/ 700 h 805"/>
                <a:gd name="T6" fmla="*/ 411 w 818"/>
                <a:gd name="T7" fmla="*/ 729 h 805"/>
                <a:gd name="T8" fmla="*/ 417 w 818"/>
                <a:gd name="T9" fmla="*/ 755 h 805"/>
                <a:gd name="T10" fmla="*/ 411 w 818"/>
                <a:gd name="T11" fmla="*/ 772 h 805"/>
                <a:gd name="T12" fmla="*/ 388 w 818"/>
                <a:gd name="T13" fmla="*/ 793 h 805"/>
                <a:gd name="T14" fmla="*/ 364 w 818"/>
                <a:gd name="T15" fmla="*/ 802 h 805"/>
                <a:gd name="T16" fmla="*/ 327 w 818"/>
                <a:gd name="T17" fmla="*/ 804 h 805"/>
                <a:gd name="T18" fmla="*/ 295 w 818"/>
                <a:gd name="T19" fmla="*/ 796 h 805"/>
                <a:gd name="T20" fmla="*/ 272 w 818"/>
                <a:gd name="T21" fmla="*/ 779 h 805"/>
                <a:gd name="T22" fmla="*/ 261 w 818"/>
                <a:gd name="T23" fmla="*/ 762 h 805"/>
                <a:gd name="T24" fmla="*/ 260 w 818"/>
                <a:gd name="T25" fmla="*/ 744 h 805"/>
                <a:gd name="T26" fmla="*/ 275 w 818"/>
                <a:gd name="T27" fmla="*/ 712 h 805"/>
                <a:gd name="T28" fmla="*/ 290 w 818"/>
                <a:gd name="T29" fmla="*/ 687 h 805"/>
                <a:gd name="T30" fmla="*/ 290 w 818"/>
                <a:gd name="T31" fmla="*/ 676 h 805"/>
                <a:gd name="T32" fmla="*/ 280 w 818"/>
                <a:gd name="T33" fmla="*/ 667 h 805"/>
                <a:gd name="T34" fmla="*/ 0 w 818"/>
                <a:gd name="T35" fmla="*/ 142 h 805"/>
                <a:gd name="T36" fmla="*/ 284 w 818"/>
                <a:gd name="T37" fmla="*/ 136 h 805"/>
                <a:gd name="T38" fmla="*/ 291 w 818"/>
                <a:gd name="T39" fmla="*/ 126 h 805"/>
                <a:gd name="T40" fmla="*/ 289 w 818"/>
                <a:gd name="T41" fmla="*/ 115 h 805"/>
                <a:gd name="T42" fmla="*/ 275 w 818"/>
                <a:gd name="T43" fmla="*/ 93 h 805"/>
                <a:gd name="T44" fmla="*/ 261 w 818"/>
                <a:gd name="T45" fmla="*/ 65 h 805"/>
                <a:gd name="T46" fmla="*/ 260 w 818"/>
                <a:gd name="T47" fmla="*/ 48 h 805"/>
                <a:gd name="T48" fmla="*/ 269 w 818"/>
                <a:gd name="T49" fmla="*/ 30 h 805"/>
                <a:gd name="T50" fmla="*/ 287 w 818"/>
                <a:gd name="T51" fmla="*/ 14 h 805"/>
                <a:gd name="T52" fmla="*/ 316 w 818"/>
                <a:gd name="T53" fmla="*/ 3 h 805"/>
                <a:gd name="T54" fmla="*/ 359 w 818"/>
                <a:gd name="T55" fmla="*/ 2 h 805"/>
                <a:gd name="T56" fmla="*/ 388 w 818"/>
                <a:gd name="T57" fmla="*/ 12 h 805"/>
                <a:gd name="T58" fmla="*/ 404 w 818"/>
                <a:gd name="T59" fmla="*/ 25 h 805"/>
                <a:gd name="T60" fmla="*/ 416 w 818"/>
                <a:gd name="T61" fmla="*/ 42 h 805"/>
                <a:gd name="T62" fmla="*/ 417 w 818"/>
                <a:gd name="T63" fmla="*/ 59 h 805"/>
                <a:gd name="T64" fmla="*/ 406 w 818"/>
                <a:gd name="T65" fmla="*/ 84 h 805"/>
                <a:gd name="T66" fmla="*/ 385 w 818"/>
                <a:gd name="T67" fmla="*/ 115 h 805"/>
                <a:gd name="T68" fmla="*/ 383 w 818"/>
                <a:gd name="T69" fmla="*/ 127 h 805"/>
                <a:gd name="T70" fmla="*/ 391 w 818"/>
                <a:gd name="T71" fmla="*/ 136 h 805"/>
                <a:gd name="T72" fmla="*/ 677 w 818"/>
                <a:gd name="T73" fmla="*/ 142 h 805"/>
                <a:gd name="T74" fmla="*/ 683 w 818"/>
                <a:gd name="T75" fmla="*/ 349 h 805"/>
                <a:gd name="T76" fmla="*/ 692 w 818"/>
                <a:gd name="T77" fmla="*/ 356 h 805"/>
                <a:gd name="T78" fmla="*/ 707 w 818"/>
                <a:gd name="T79" fmla="*/ 352 h 805"/>
                <a:gd name="T80" fmla="*/ 742 w 818"/>
                <a:gd name="T81" fmla="*/ 329 h 805"/>
                <a:gd name="T82" fmla="*/ 762 w 818"/>
                <a:gd name="T83" fmla="*/ 323 h 805"/>
                <a:gd name="T84" fmla="*/ 780 w 818"/>
                <a:gd name="T85" fmla="*/ 327 h 805"/>
                <a:gd name="T86" fmla="*/ 795 w 818"/>
                <a:gd name="T87" fmla="*/ 339 h 805"/>
                <a:gd name="T88" fmla="*/ 811 w 818"/>
                <a:gd name="T89" fmla="*/ 365 h 805"/>
                <a:gd name="T90" fmla="*/ 818 w 818"/>
                <a:gd name="T91" fmla="*/ 395 h 805"/>
                <a:gd name="T92" fmla="*/ 814 w 818"/>
                <a:gd name="T93" fmla="*/ 433 h 805"/>
                <a:gd name="T94" fmla="*/ 803 w 818"/>
                <a:gd name="T95" fmla="*/ 456 h 805"/>
                <a:gd name="T96" fmla="*/ 790 w 818"/>
                <a:gd name="T97" fmla="*/ 473 h 805"/>
                <a:gd name="T98" fmla="*/ 773 w 818"/>
                <a:gd name="T99" fmla="*/ 481 h 805"/>
                <a:gd name="T100" fmla="*/ 752 w 818"/>
                <a:gd name="T101" fmla="*/ 479 h 805"/>
                <a:gd name="T102" fmla="*/ 714 w 818"/>
                <a:gd name="T103" fmla="*/ 454 h 805"/>
                <a:gd name="T104" fmla="*/ 699 w 818"/>
                <a:gd name="T105" fmla="*/ 447 h 805"/>
                <a:gd name="T106" fmla="*/ 687 w 818"/>
                <a:gd name="T107" fmla="*/ 449 h 805"/>
                <a:gd name="T108" fmla="*/ 679 w 818"/>
                <a:gd name="T109" fmla="*/ 462 h 80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18"/>
                <a:gd name="T166" fmla="*/ 0 h 805"/>
                <a:gd name="T167" fmla="*/ 818 w 818"/>
                <a:gd name="T168" fmla="*/ 805 h 80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18" h="805">
                  <a:moveTo>
                    <a:pt x="405" y="663"/>
                  </a:moveTo>
                  <a:lnTo>
                    <a:pt x="395" y="667"/>
                  </a:lnTo>
                  <a:lnTo>
                    <a:pt x="391" y="669"/>
                  </a:lnTo>
                  <a:lnTo>
                    <a:pt x="388" y="671"/>
                  </a:lnTo>
                  <a:lnTo>
                    <a:pt x="385" y="674"/>
                  </a:lnTo>
                  <a:lnTo>
                    <a:pt x="384" y="676"/>
                  </a:lnTo>
                  <a:lnTo>
                    <a:pt x="383" y="679"/>
                  </a:lnTo>
                  <a:lnTo>
                    <a:pt x="383" y="681"/>
                  </a:lnTo>
                  <a:lnTo>
                    <a:pt x="383" y="684"/>
                  </a:lnTo>
                  <a:lnTo>
                    <a:pt x="384" y="687"/>
                  </a:lnTo>
                  <a:lnTo>
                    <a:pt x="387" y="693"/>
                  </a:lnTo>
                  <a:lnTo>
                    <a:pt x="391" y="700"/>
                  </a:lnTo>
                  <a:lnTo>
                    <a:pt x="395" y="707"/>
                  </a:lnTo>
                  <a:lnTo>
                    <a:pt x="401" y="714"/>
                  </a:lnTo>
                  <a:lnTo>
                    <a:pt x="406" y="721"/>
                  </a:lnTo>
                  <a:lnTo>
                    <a:pt x="411" y="729"/>
                  </a:lnTo>
                  <a:lnTo>
                    <a:pt x="415" y="738"/>
                  </a:lnTo>
                  <a:lnTo>
                    <a:pt x="417" y="746"/>
                  </a:lnTo>
                  <a:lnTo>
                    <a:pt x="417" y="751"/>
                  </a:lnTo>
                  <a:lnTo>
                    <a:pt x="417" y="755"/>
                  </a:lnTo>
                  <a:lnTo>
                    <a:pt x="417" y="759"/>
                  </a:lnTo>
                  <a:lnTo>
                    <a:pt x="416" y="764"/>
                  </a:lnTo>
                  <a:lnTo>
                    <a:pt x="414" y="768"/>
                  </a:lnTo>
                  <a:lnTo>
                    <a:pt x="411" y="772"/>
                  </a:lnTo>
                  <a:lnTo>
                    <a:pt x="404" y="780"/>
                  </a:lnTo>
                  <a:lnTo>
                    <a:pt x="401" y="784"/>
                  </a:lnTo>
                  <a:lnTo>
                    <a:pt x="397" y="787"/>
                  </a:lnTo>
                  <a:lnTo>
                    <a:pt x="388" y="793"/>
                  </a:lnTo>
                  <a:lnTo>
                    <a:pt x="384" y="795"/>
                  </a:lnTo>
                  <a:lnTo>
                    <a:pt x="379" y="797"/>
                  </a:lnTo>
                  <a:lnTo>
                    <a:pt x="369" y="801"/>
                  </a:lnTo>
                  <a:lnTo>
                    <a:pt x="364" y="802"/>
                  </a:lnTo>
                  <a:lnTo>
                    <a:pt x="359" y="803"/>
                  </a:lnTo>
                  <a:lnTo>
                    <a:pt x="348" y="805"/>
                  </a:lnTo>
                  <a:lnTo>
                    <a:pt x="337" y="805"/>
                  </a:lnTo>
                  <a:lnTo>
                    <a:pt x="327" y="804"/>
                  </a:lnTo>
                  <a:lnTo>
                    <a:pt x="316" y="802"/>
                  </a:lnTo>
                  <a:lnTo>
                    <a:pt x="305" y="799"/>
                  </a:lnTo>
                  <a:lnTo>
                    <a:pt x="300" y="798"/>
                  </a:lnTo>
                  <a:lnTo>
                    <a:pt x="295" y="796"/>
                  </a:lnTo>
                  <a:lnTo>
                    <a:pt x="287" y="791"/>
                  </a:lnTo>
                  <a:lnTo>
                    <a:pt x="282" y="788"/>
                  </a:lnTo>
                  <a:lnTo>
                    <a:pt x="279" y="785"/>
                  </a:lnTo>
                  <a:lnTo>
                    <a:pt x="272" y="779"/>
                  </a:lnTo>
                  <a:lnTo>
                    <a:pt x="269" y="775"/>
                  </a:lnTo>
                  <a:lnTo>
                    <a:pt x="266" y="771"/>
                  </a:lnTo>
                  <a:lnTo>
                    <a:pt x="263" y="767"/>
                  </a:lnTo>
                  <a:lnTo>
                    <a:pt x="261" y="762"/>
                  </a:lnTo>
                  <a:lnTo>
                    <a:pt x="260" y="757"/>
                  </a:lnTo>
                  <a:lnTo>
                    <a:pt x="260" y="753"/>
                  </a:lnTo>
                  <a:lnTo>
                    <a:pt x="259" y="749"/>
                  </a:lnTo>
                  <a:lnTo>
                    <a:pt x="260" y="744"/>
                  </a:lnTo>
                  <a:lnTo>
                    <a:pt x="262" y="736"/>
                  </a:lnTo>
                  <a:lnTo>
                    <a:pt x="265" y="727"/>
                  </a:lnTo>
                  <a:lnTo>
                    <a:pt x="270" y="720"/>
                  </a:lnTo>
                  <a:lnTo>
                    <a:pt x="275" y="712"/>
                  </a:lnTo>
                  <a:lnTo>
                    <a:pt x="279" y="705"/>
                  </a:lnTo>
                  <a:lnTo>
                    <a:pt x="284" y="699"/>
                  </a:lnTo>
                  <a:lnTo>
                    <a:pt x="288" y="693"/>
                  </a:lnTo>
                  <a:lnTo>
                    <a:pt x="290" y="687"/>
                  </a:lnTo>
                  <a:lnTo>
                    <a:pt x="291" y="684"/>
                  </a:lnTo>
                  <a:lnTo>
                    <a:pt x="291" y="681"/>
                  </a:lnTo>
                  <a:lnTo>
                    <a:pt x="291" y="679"/>
                  </a:lnTo>
                  <a:lnTo>
                    <a:pt x="290" y="676"/>
                  </a:lnTo>
                  <a:lnTo>
                    <a:pt x="289" y="674"/>
                  </a:lnTo>
                  <a:lnTo>
                    <a:pt x="287" y="671"/>
                  </a:lnTo>
                  <a:lnTo>
                    <a:pt x="284" y="669"/>
                  </a:lnTo>
                  <a:lnTo>
                    <a:pt x="280" y="667"/>
                  </a:lnTo>
                  <a:lnTo>
                    <a:pt x="276" y="665"/>
                  </a:lnTo>
                  <a:lnTo>
                    <a:pt x="270" y="663"/>
                  </a:lnTo>
                  <a:lnTo>
                    <a:pt x="0" y="663"/>
                  </a:lnTo>
                  <a:lnTo>
                    <a:pt x="0" y="142"/>
                  </a:lnTo>
                  <a:lnTo>
                    <a:pt x="270" y="142"/>
                  </a:lnTo>
                  <a:lnTo>
                    <a:pt x="276" y="140"/>
                  </a:lnTo>
                  <a:lnTo>
                    <a:pt x="280" y="138"/>
                  </a:lnTo>
                  <a:lnTo>
                    <a:pt x="284" y="136"/>
                  </a:lnTo>
                  <a:lnTo>
                    <a:pt x="287" y="134"/>
                  </a:lnTo>
                  <a:lnTo>
                    <a:pt x="289" y="131"/>
                  </a:lnTo>
                  <a:lnTo>
                    <a:pt x="290" y="129"/>
                  </a:lnTo>
                  <a:lnTo>
                    <a:pt x="291" y="126"/>
                  </a:lnTo>
                  <a:lnTo>
                    <a:pt x="291" y="124"/>
                  </a:lnTo>
                  <a:lnTo>
                    <a:pt x="291" y="121"/>
                  </a:lnTo>
                  <a:lnTo>
                    <a:pt x="290" y="118"/>
                  </a:lnTo>
                  <a:lnTo>
                    <a:pt x="289" y="115"/>
                  </a:lnTo>
                  <a:lnTo>
                    <a:pt x="288" y="112"/>
                  </a:lnTo>
                  <a:lnTo>
                    <a:pt x="284" y="106"/>
                  </a:lnTo>
                  <a:lnTo>
                    <a:pt x="279" y="100"/>
                  </a:lnTo>
                  <a:lnTo>
                    <a:pt x="275" y="93"/>
                  </a:lnTo>
                  <a:lnTo>
                    <a:pt x="270" y="86"/>
                  </a:lnTo>
                  <a:lnTo>
                    <a:pt x="265" y="77"/>
                  </a:lnTo>
                  <a:lnTo>
                    <a:pt x="262" y="69"/>
                  </a:lnTo>
                  <a:lnTo>
                    <a:pt x="261" y="65"/>
                  </a:lnTo>
                  <a:lnTo>
                    <a:pt x="260" y="61"/>
                  </a:lnTo>
                  <a:lnTo>
                    <a:pt x="259" y="56"/>
                  </a:lnTo>
                  <a:lnTo>
                    <a:pt x="260" y="52"/>
                  </a:lnTo>
                  <a:lnTo>
                    <a:pt x="260" y="48"/>
                  </a:lnTo>
                  <a:lnTo>
                    <a:pt x="261" y="43"/>
                  </a:lnTo>
                  <a:lnTo>
                    <a:pt x="263" y="39"/>
                  </a:lnTo>
                  <a:lnTo>
                    <a:pt x="266" y="34"/>
                  </a:lnTo>
                  <a:lnTo>
                    <a:pt x="269" y="30"/>
                  </a:lnTo>
                  <a:lnTo>
                    <a:pt x="272" y="26"/>
                  </a:lnTo>
                  <a:lnTo>
                    <a:pt x="275" y="23"/>
                  </a:lnTo>
                  <a:lnTo>
                    <a:pt x="279" y="20"/>
                  </a:lnTo>
                  <a:lnTo>
                    <a:pt x="287" y="14"/>
                  </a:lnTo>
                  <a:lnTo>
                    <a:pt x="295" y="9"/>
                  </a:lnTo>
                  <a:lnTo>
                    <a:pt x="300" y="7"/>
                  </a:lnTo>
                  <a:lnTo>
                    <a:pt x="305" y="6"/>
                  </a:lnTo>
                  <a:lnTo>
                    <a:pt x="316" y="3"/>
                  </a:lnTo>
                  <a:lnTo>
                    <a:pt x="327" y="1"/>
                  </a:lnTo>
                  <a:lnTo>
                    <a:pt x="337" y="0"/>
                  </a:lnTo>
                  <a:lnTo>
                    <a:pt x="348" y="1"/>
                  </a:lnTo>
                  <a:lnTo>
                    <a:pt x="359" y="2"/>
                  </a:lnTo>
                  <a:lnTo>
                    <a:pt x="369" y="4"/>
                  </a:lnTo>
                  <a:lnTo>
                    <a:pt x="379" y="8"/>
                  </a:lnTo>
                  <a:lnTo>
                    <a:pt x="384" y="10"/>
                  </a:lnTo>
                  <a:lnTo>
                    <a:pt x="388" y="12"/>
                  </a:lnTo>
                  <a:lnTo>
                    <a:pt x="393" y="15"/>
                  </a:lnTo>
                  <a:lnTo>
                    <a:pt x="397" y="18"/>
                  </a:lnTo>
                  <a:lnTo>
                    <a:pt x="401" y="21"/>
                  </a:lnTo>
                  <a:lnTo>
                    <a:pt x="404" y="25"/>
                  </a:lnTo>
                  <a:lnTo>
                    <a:pt x="408" y="29"/>
                  </a:lnTo>
                  <a:lnTo>
                    <a:pt x="411" y="33"/>
                  </a:lnTo>
                  <a:lnTo>
                    <a:pt x="414" y="37"/>
                  </a:lnTo>
                  <a:lnTo>
                    <a:pt x="416" y="42"/>
                  </a:lnTo>
                  <a:lnTo>
                    <a:pt x="417" y="46"/>
                  </a:lnTo>
                  <a:lnTo>
                    <a:pt x="417" y="50"/>
                  </a:lnTo>
                  <a:lnTo>
                    <a:pt x="417" y="55"/>
                  </a:lnTo>
                  <a:lnTo>
                    <a:pt x="417" y="59"/>
                  </a:lnTo>
                  <a:lnTo>
                    <a:pt x="415" y="67"/>
                  </a:lnTo>
                  <a:lnTo>
                    <a:pt x="413" y="71"/>
                  </a:lnTo>
                  <a:lnTo>
                    <a:pt x="411" y="75"/>
                  </a:lnTo>
                  <a:lnTo>
                    <a:pt x="406" y="84"/>
                  </a:lnTo>
                  <a:lnTo>
                    <a:pt x="395" y="99"/>
                  </a:lnTo>
                  <a:lnTo>
                    <a:pt x="391" y="105"/>
                  </a:lnTo>
                  <a:lnTo>
                    <a:pt x="387" y="112"/>
                  </a:lnTo>
                  <a:lnTo>
                    <a:pt x="385" y="115"/>
                  </a:lnTo>
                  <a:lnTo>
                    <a:pt x="384" y="118"/>
                  </a:lnTo>
                  <a:lnTo>
                    <a:pt x="383" y="121"/>
                  </a:lnTo>
                  <a:lnTo>
                    <a:pt x="383" y="124"/>
                  </a:lnTo>
                  <a:lnTo>
                    <a:pt x="383" y="127"/>
                  </a:lnTo>
                  <a:lnTo>
                    <a:pt x="384" y="129"/>
                  </a:lnTo>
                  <a:lnTo>
                    <a:pt x="385" y="132"/>
                  </a:lnTo>
                  <a:lnTo>
                    <a:pt x="388" y="134"/>
                  </a:lnTo>
                  <a:lnTo>
                    <a:pt x="391" y="136"/>
                  </a:lnTo>
                  <a:lnTo>
                    <a:pt x="395" y="138"/>
                  </a:lnTo>
                  <a:lnTo>
                    <a:pt x="399" y="140"/>
                  </a:lnTo>
                  <a:lnTo>
                    <a:pt x="405" y="142"/>
                  </a:lnTo>
                  <a:lnTo>
                    <a:pt x="677" y="142"/>
                  </a:lnTo>
                  <a:lnTo>
                    <a:pt x="677" y="335"/>
                  </a:lnTo>
                  <a:lnTo>
                    <a:pt x="679" y="340"/>
                  </a:lnTo>
                  <a:lnTo>
                    <a:pt x="681" y="345"/>
                  </a:lnTo>
                  <a:lnTo>
                    <a:pt x="683" y="349"/>
                  </a:lnTo>
                  <a:lnTo>
                    <a:pt x="685" y="352"/>
                  </a:lnTo>
                  <a:lnTo>
                    <a:pt x="687" y="354"/>
                  </a:lnTo>
                  <a:lnTo>
                    <a:pt x="690" y="355"/>
                  </a:lnTo>
                  <a:lnTo>
                    <a:pt x="692" y="356"/>
                  </a:lnTo>
                  <a:lnTo>
                    <a:pt x="696" y="356"/>
                  </a:lnTo>
                  <a:lnTo>
                    <a:pt x="699" y="356"/>
                  </a:lnTo>
                  <a:lnTo>
                    <a:pt x="701" y="355"/>
                  </a:lnTo>
                  <a:lnTo>
                    <a:pt x="707" y="352"/>
                  </a:lnTo>
                  <a:lnTo>
                    <a:pt x="713" y="348"/>
                  </a:lnTo>
                  <a:lnTo>
                    <a:pt x="720" y="344"/>
                  </a:lnTo>
                  <a:lnTo>
                    <a:pt x="734" y="333"/>
                  </a:lnTo>
                  <a:lnTo>
                    <a:pt x="742" y="329"/>
                  </a:lnTo>
                  <a:lnTo>
                    <a:pt x="750" y="325"/>
                  </a:lnTo>
                  <a:lnTo>
                    <a:pt x="754" y="324"/>
                  </a:lnTo>
                  <a:lnTo>
                    <a:pt x="758" y="323"/>
                  </a:lnTo>
                  <a:lnTo>
                    <a:pt x="762" y="323"/>
                  </a:lnTo>
                  <a:lnTo>
                    <a:pt x="766" y="323"/>
                  </a:lnTo>
                  <a:lnTo>
                    <a:pt x="771" y="324"/>
                  </a:lnTo>
                  <a:lnTo>
                    <a:pt x="775" y="325"/>
                  </a:lnTo>
                  <a:lnTo>
                    <a:pt x="780" y="327"/>
                  </a:lnTo>
                  <a:lnTo>
                    <a:pt x="785" y="330"/>
                  </a:lnTo>
                  <a:lnTo>
                    <a:pt x="788" y="332"/>
                  </a:lnTo>
                  <a:lnTo>
                    <a:pt x="792" y="335"/>
                  </a:lnTo>
                  <a:lnTo>
                    <a:pt x="795" y="339"/>
                  </a:lnTo>
                  <a:lnTo>
                    <a:pt x="799" y="343"/>
                  </a:lnTo>
                  <a:lnTo>
                    <a:pt x="804" y="351"/>
                  </a:lnTo>
                  <a:lnTo>
                    <a:pt x="809" y="360"/>
                  </a:lnTo>
                  <a:lnTo>
                    <a:pt x="811" y="365"/>
                  </a:lnTo>
                  <a:lnTo>
                    <a:pt x="813" y="370"/>
                  </a:lnTo>
                  <a:lnTo>
                    <a:pt x="815" y="380"/>
                  </a:lnTo>
                  <a:lnTo>
                    <a:pt x="817" y="390"/>
                  </a:lnTo>
                  <a:lnTo>
                    <a:pt x="818" y="395"/>
                  </a:lnTo>
                  <a:lnTo>
                    <a:pt x="818" y="401"/>
                  </a:lnTo>
                  <a:lnTo>
                    <a:pt x="818" y="412"/>
                  </a:lnTo>
                  <a:lnTo>
                    <a:pt x="816" y="422"/>
                  </a:lnTo>
                  <a:lnTo>
                    <a:pt x="814" y="433"/>
                  </a:lnTo>
                  <a:lnTo>
                    <a:pt x="811" y="443"/>
                  </a:lnTo>
                  <a:lnTo>
                    <a:pt x="809" y="447"/>
                  </a:lnTo>
                  <a:lnTo>
                    <a:pt x="806" y="452"/>
                  </a:lnTo>
                  <a:lnTo>
                    <a:pt x="803" y="456"/>
                  </a:lnTo>
                  <a:lnTo>
                    <a:pt x="800" y="460"/>
                  </a:lnTo>
                  <a:lnTo>
                    <a:pt x="797" y="464"/>
                  </a:lnTo>
                  <a:lnTo>
                    <a:pt x="794" y="468"/>
                  </a:lnTo>
                  <a:lnTo>
                    <a:pt x="790" y="473"/>
                  </a:lnTo>
                  <a:lnTo>
                    <a:pt x="786" y="476"/>
                  </a:lnTo>
                  <a:lnTo>
                    <a:pt x="781" y="478"/>
                  </a:lnTo>
                  <a:lnTo>
                    <a:pt x="777" y="480"/>
                  </a:lnTo>
                  <a:lnTo>
                    <a:pt x="773" y="481"/>
                  </a:lnTo>
                  <a:lnTo>
                    <a:pt x="768" y="482"/>
                  </a:lnTo>
                  <a:lnTo>
                    <a:pt x="764" y="482"/>
                  </a:lnTo>
                  <a:lnTo>
                    <a:pt x="760" y="482"/>
                  </a:lnTo>
                  <a:lnTo>
                    <a:pt x="752" y="479"/>
                  </a:lnTo>
                  <a:lnTo>
                    <a:pt x="744" y="476"/>
                  </a:lnTo>
                  <a:lnTo>
                    <a:pt x="736" y="470"/>
                  </a:lnTo>
                  <a:lnTo>
                    <a:pt x="721" y="459"/>
                  </a:lnTo>
                  <a:lnTo>
                    <a:pt x="714" y="454"/>
                  </a:lnTo>
                  <a:lnTo>
                    <a:pt x="708" y="450"/>
                  </a:lnTo>
                  <a:lnTo>
                    <a:pt x="705" y="449"/>
                  </a:lnTo>
                  <a:lnTo>
                    <a:pt x="702" y="447"/>
                  </a:lnTo>
                  <a:lnTo>
                    <a:pt x="699" y="447"/>
                  </a:lnTo>
                  <a:lnTo>
                    <a:pt x="696" y="446"/>
                  </a:lnTo>
                  <a:lnTo>
                    <a:pt x="692" y="446"/>
                  </a:lnTo>
                  <a:lnTo>
                    <a:pt x="690" y="447"/>
                  </a:lnTo>
                  <a:lnTo>
                    <a:pt x="687" y="449"/>
                  </a:lnTo>
                  <a:lnTo>
                    <a:pt x="685" y="451"/>
                  </a:lnTo>
                  <a:lnTo>
                    <a:pt x="683" y="454"/>
                  </a:lnTo>
                  <a:lnTo>
                    <a:pt x="681" y="457"/>
                  </a:lnTo>
                  <a:lnTo>
                    <a:pt x="679" y="462"/>
                  </a:lnTo>
                  <a:lnTo>
                    <a:pt x="677" y="467"/>
                  </a:lnTo>
                  <a:lnTo>
                    <a:pt x="677" y="663"/>
                  </a:lnTo>
                  <a:lnTo>
                    <a:pt x="405" y="663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13" name="Freeform 22"/>
            <p:cNvSpPr>
              <a:spLocks/>
            </p:cNvSpPr>
            <p:nvPr/>
          </p:nvSpPr>
          <p:spPr bwMode="auto">
            <a:xfrm>
              <a:off x="5425983" y="0"/>
              <a:ext cx="3696833" cy="1706060"/>
            </a:xfrm>
            <a:custGeom>
              <a:avLst/>
              <a:gdLst>
                <a:gd name="T0" fmla="*/ 538 w 817"/>
                <a:gd name="T1" fmla="*/ 518 h 521"/>
                <a:gd name="T2" fmla="*/ 527 w 817"/>
                <a:gd name="T3" fmla="*/ 511 h 521"/>
                <a:gd name="T4" fmla="*/ 524 w 817"/>
                <a:gd name="T5" fmla="*/ 502 h 521"/>
                <a:gd name="T6" fmla="*/ 530 w 817"/>
                <a:gd name="T7" fmla="*/ 486 h 521"/>
                <a:gd name="T8" fmla="*/ 551 w 817"/>
                <a:gd name="T9" fmla="*/ 454 h 521"/>
                <a:gd name="T10" fmla="*/ 557 w 817"/>
                <a:gd name="T11" fmla="*/ 438 h 521"/>
                <a:gd name="T12" fmla="*/ 556 w 817"/>
                <a:gd name="T13" fmla="*/ 422 h 521"/>
                <a:gd name="T14" fmla="*/ 553 w 817"/>
                <a:gd name="T15" fmla="*/ 413 h 521"/>
                <a:gd name="T16" fmla="*/ 545 w 817"/>
                <a:gd name="T17" fmla="*/ 402 h 521"/>
                <a:gd name="T18" fmla="*/ 528 w 817"/>
                <a:gd name="T19" fmla="*/ 390 h 521"/>
                <a:gd name="T20" fmla="*/ 513 w 817"/>
                <a:gd name="T21" fmla="*/ 384 h 521"/>
                <a:gd name="T22" fmla="*/ 489 w 817"/>
                <a:gd name="T23" fmla="*/ 380 h 521"/>
                <a:gd name="T24" fmla="*/ 453 w 817"/>
                <a:gd name="T25" fmla="*/ 382 h 521"/>
                <a:gd name="T26" fmla="*/ 432 w 817"/>
                <a:gd name="T27" fmla="*/ 390 h 521"/>
                <a:gd name="T28" fmla="*/ 418 w 817"/>
                <a:gd name="T29" fmla="*/ 400 h 521"/>
                <a:gd name="T30" fmla="*/ 406 w 817"/>
                <a:gd name="T31" fmla="*/ 413 h 521"/>
                <a:gd name="T32" fmla="*/ 401 w 817"/>
                <a:gd name="T33" fmla="*/ 427 h 521"/>
                <a:gd name="T34" fmla="*/ 400 w 817"/>
                <a:gd name="T35" fmla="*/ 440 h 521"/>
                <a:gd name="T36" fmla="*/ 406 w 817"/>
                <a:gd name="T37" fmla="*/ 456 h 521"/>
                <a:gd name="T38" fmla="*/ 420 w 817"/>
                <a:gd name="T39" fmla="*/ 479 h 521"/>
                <a:gd name="T40" fmla="*/ 431 w 817"/>
                <a:gd name="T41" fmla="*/ 497 h 521"/>
                <a:gd name="T42" fmla="*/ 431 w 817"/>
                <a:gd name="T43" fmla="*/ 505 h 521"/>
                <a:gd name="T44" fmla="*/ 427 w 817"/>
                <a:gd name="T45" fmla="*/ 513 h 521"/>
                <a:gd name="T46" fmla="*/ 416 w 817"/>
                <a:gd name="T47" fmla="*/ 519 h 521"/>
                <a:gd name="T48" fmla="*/ 141 w 817"/>
                <a:gd name="T49" fmla="*/ 324 h 521"/>
                <a:gd name="T50" fmla="*/ 130 w 817"/>
                <a:gd name="T51" fmla="*/ 306 h 521"/>
                <a:gd name="T52" fmla="*/ 123 w 817"/>
                <a:gd name="T53" fmla="*/ 304 h 521"/>
                <a:gd name="T54" fmla="*/ 110 w 817"/>
                <a:gd name="T55" fmla="*/ 309 h 521"/>
                <a:gd name="T56" fmla="*/ 82 w 817"/>
                <a:gd name="T57" fmla="*/ 329 h 521"/>
                <a:gd name="T58" fmla="*/ 70 w 817"/>
                <a:gd name="T59" fmla="*/ 336 h 521"/>
                <a:gd name="T60" fmla="*/ 54 w 817"/>
                <a:gd name="T61" fmla="*/ 340 h 521"/>
                <a:gd name="T62" fmla="*/ 41 w 817"/>
                <a:gd name="T63" fmla="*/ 338 h 521"/>
                <a:gd name="T64" fmla="*/ 24 w 817"/>
                <a:gd name="T65" fmla="*/ 326 h 521"/>
                <a:gd name="T66" fmla="*/ 12 w 817"/>
                <a:gd name="T67" fmla="*/ 310 h 521"/>
                <a:gd name="T68" fmla="*/ 4 w 817"/>
                <a:gd name="T69" fmla="*/ 291 h 521"/>
                <a:gd name="T70" fmla="*/ 0 w 817"/>
                <a:gd name="T71" fmla="*/ 270 h 521"/>
                <a:gd name="T72" fmla="*/ 3 w 817"/>
                <a:gd name="T73" fmla="*/ 238 h 521"/>
                <a:gd name="T74" fmla="*/ 9 w 817"/>
                <a:gd name="T75" fmla="*/ 218 h 521"/>
                <a:gd name="T76" fmla="*/ 19 w 817"/>
                <a:gd name="T77" fmla="*/ 201 h 521"/>
                <a:gd name="T78" fmla="*/ 33 w 817"/>
                <a:gd name="T79" fmla="*/ 188 h 521"/>
                <a:gd name="T80" fmla="*/ 47 w 817"/>
                <a:gd name="T81" fmla="*/ 182 h 521"/>
                <a:gd name="T82" fmla="*/ 60 w 817"/>
                <a:gd name="T83" fmla="*/ 181 h 521"/>
                <a:gd name="T84" fmla="*/ 76 w 817"/>
                <a:gd name="T85" fmla="*/ 187 h 521"/>
                <a:gd name="T86" fmla="*/ 98 w 817"/>
                <a:gd name="T87" fmla="*/ 202 h 521"/>
                <a:gd name="T88" fmla="*/ 116 w 817"/>
                <a:gd name="T89" fmla="*/ 213 h 521"/>
                <a:gd name="T90" fmla="*/ 125 w 817"/>
                <a:gd name="T91" fmla="*/ 214 h 521"/>
                <a:gd name="T92" fmla="*/ 132 w 817"/>
                <a:gd name="T93" fmla="*/ 210 h 521"/>
                <a:gd name="T94" fmla="*/ 141 w 817"/>
                <a:gd name="T95" fmla="*/ 194 h 521"/>
                <a:gd name="T96" fmla="*/ 817 w 817"/>
                <a:gd name="T97" fmla="*/ 521 h 5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7"/>
                <a:gd name="T148" fmla="*/ 0 h 521"/>
                <a:gd name="T149" fmla="*/ 817 w 817"/>
                <a:gd name="T150" fmla="*/ 521 h 52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7" h="521">
                  <a:moveTo>
                    <a:pt x="817" y="521"/>
                  </a:moveTo>
                  <a:lnTo>
                    <a:pt x="546" y="521"/>
                  </a:lnTo>
                  <a:lnTo>
                    <a:pt x="538" y="518"/>
                  </a:lnTo>
                  <a:lnTo>
                    <a:pt x="533" y="516"/>
                  </a:lnTo>
                  <a:lnTo>
                    <a:pt x="528" y="512"/>
                  </a:lnTo>
                  <a:lnTo>
                    <a:pt x="527" y="511"/>
                  </a:lnTo>
                  <a:lnTo>
                    <a:pt x="526" y="509"/>
                  </a:lnTo>
                  <a:lnTo>
                    <a:pt x="524" y="506"/>
                  </a:lnTo>
                  <a:lnTo>
                    <a:pt x="524" y="502"/>
                  </a:lnTo>
                  <a:lnTo>
                    <a:pt x="524" y="498"/>
                  </a:lnTo>
                  <a:lnTo>
                    <a:pt x="525" y="494"/>
                  </a:lnTo>
                  <a:lnTo>
                    <a:pt x="530" y="486"/>
                  </a:lnTo>
                  <a:lnTo>
                    <a:pt x="537" y="476"/>
                  </a:lnTo>
                  <a:lnTo>
                    <a:pt x="547" y="463"/>
                  </a:lnTo>
                  <a:lnTo>
                    <a:pt x="551" y="454"/>
                  </a:lnTo>
                  <a:lnTo>
                    <a:pt x="555" y="447"/>
                  </a:lnTo>
                  <a:lnTo>
                    <a:pt x="557" y="441"/>
                  </a:lnTo>
                  <a:lnTo>
                    <a:pt x="557" y="438"/>
                  </a:lnTo>
                  <a:lnTo>
                    <a:pt x="558" y="434"/>
                  </a:lnTo>
                  <a:lnTo>
                    <a:pt x="558" y="428"/>
                  </a:lnTo>
                  <a:lnTo>
                    <a:pt x="556" y="422"/>
                  </a:lnTo>
                  <a:lnTo>
                    <a:pt x="556" y="419"/>
                  </a:lnTo>
                  <a:lnTo>
                    <a:pt x="555" y="417"/>
                  </a:lnTo>
                  <a:lnTo>
                    <a:pt x="553" y="413"/>
                  </a:lnTo>
                  <a:lnTo>
                    <a:pt x="551" y="409"/>
                  </a:lnTo>
                  <a:lnTo>
                    <a:pt x="548" y="405"/>
                  </a:lnTo>
                  <a:lnTo>
                    <a:pt x="545" y="402"/>
                  </a:lnTo>
                  <a:lnTo>
                    <a:pt x="541" y="399"/>
                  </a:lnTo>
                  <a:lnTo>
                    <a:pt x="533" y="393"/>
                  </a:lnTo>
                  <a:lnTo>
                    <a:pt x="528" y="390"/>
                  </a:lnTo>
                  <a:lnTo>
                    <a:pt x="523" y="388"/>
                  </a:lnTo>
                  <a:lnTo>
                    <a:pt x="518" y="386"/>
                  </a:lnTo>
                  <a:lnTo>
                    <a:pt x="513" y="384"/>
                  </a:lnTo>
                  <a:lnTo>
                    <a:pt x="501" y="381"/>
                  </a:lnTo>
                  <a:lnTo>
                    <a:pt x="495" y="380"/>
                  </a:lnTo>
                  <a:lnTo>
                    <a:pt x="489" y="380"/>
                  </a:lnTo>
                  <a:lnTo>
                    <a:pt x="477" y="379"/>
                  </a:lnTo>
                  <a:lnTo>
                    <a:pt x="465" y="380"/>
                  </a:lnTo>
                  <a:lnTo>
                    <a:pt x="453" y="382"/>
                  </a:lnTo>
                  <a:lnTo>
                    <a:pt x="442" y="385"/>
                  </a:lnTo>
                  <a:lnTo>
                    <a:pt x="437" y="388"/>
                  </a:lnTo>
                  <a:lnTo>
                    <a:pt x="432" y="390"/>
                  </a:lnTo>
                  <a:lnTo>
                    <a:pt x="427" y="393"/>
                  </a:lnTo>
                  <a:lnTo>
                    <a:pt x="422" y="396"/>
                  </a:lnTo>
                  <a:lnTo>
                    <a:pt x="418" y="400"/>
                  </a:lnTo>
                  <a:lnTo>
                    <a:pt x="413" y="404"/>
                  </a:lnTo>
                  <a:lnTo>
                    <a:pt x="410" y="408"/>
                  </a:lnTo>
                  <a:lnTo>
                    <a:pt x="406" y="413"/>
                  </a:lnTo>
                  <a:lnTo>
                    <a:pt x="404" y="417"/>
                  </a:lnTo>
                  <a:lnTo>
                    <a:pt x="402" y="422"/>
                  </a:lnTo>
                  <a:lnTo>
                    <a:pt x="401" y="427"/>
                  </a:lnTo>
                  <a:lnTo>
                    <a:pt x="400" y="431"/>
                  </a:lnTo>
                  <a:lnTo>
                    <a:pt x="400" y="435"/>
                  </a:lnTo>
                  <a:lnTo>
                    <a:pt x="400" y="440"/>
                  </a:lnTo>
                  <a:lnTo>
                    <a:pt x="401" y="444"/>
                  </a:lnTo>
                  <a:lnTo>
                    <a:pt x="402" y="448"/>
                  </a:lnTo>
                  <a:lnTo>
                    <a:pt x="406" y="456"/>
                  </a:lnTo>
                  <a:lnTo>
                    <a:pt x="410" y="464"/>
                  </a:lnTo>
                  <a:lnTo>
                    <a:pt x="415" y="472"/>
                  </a:lnTo>
                  <a:lnTo>
                    <a:pt x="420" y="479"/>
                  </a:lnTo>
                  <a:lnTo>
                    <a:pt x="424" y="485"/>
                  </a:lnTo>
                  <a:lnTo>
                    <a:pt x="428" y="491"/>
                  </a:lnTo>
                  <a:lnTo>
                    <a:pt x="431" y="497"/>
                  </a:lnTo>
                  <a:lnTo>
                    <a:pt x="431" y="500"/>
                  </a:lnTo>
                  <a:lnTo>
                    <a:pt x="432" y="503"/>
                  </a:lnTo>
                  <a:lnTo>
                    <a:pt x="431" y="505"/>
                  </a:lnTo>
                  <a:lnTo>
                    <a:pt x="431" y="508"/>
                  </a:lnTo>
                  <a:lnTo>
                    <a:pt x="429" y="510"/>
                  </a:lnTo>
                  <a:lnTo>
                    <a:pt x="427" y="513"/>
                  </a:lnTo>
                  <a:lnTo>
                    <a:pt x="424" y="515"/>
                  </a:lnTo>
                  <a:lnTo>
                    <a:pt x="421" y="517"/>
                  </a:lnTo>
                  <a:lnTo>
                    <a:pt x="416" y="519"/>
                  </a:lnTo>
                  <a:lnTo>
                    <a:pt x="411" y="521"/>
                  </a:lnTo>
                  <a:lnTo>
                    <a:pt x="141" y="521"/>
                  </a:lnTo>
                  <a:lnTo>
                    <a:pt x="141" y="324"/>
                  </a:lnTo>
                  <a:lnTo>
                    <a:pt x="137" y="314"/>
                  </a:lnTo>
                  <a:lnTo>
                    <a:pt x="133" y="308"/>
                  </a:lnTo>
                  <a:lnTo>
                    <a:pt x="130" y="306"/>
                  </a:lnTo>
                  <a:lnTo>
                    <a:pt x="128" y="305"/>
                  </a:lnTo>
                  <a:lnTo>
                    <a:pt x="125" y="304"/>
                  </a:lnTo>
                  <a:lnTo>
                    <a:pt x="123" y="304"/>
                  </a:lnTo>
                  <a:lnTo>
                    <a:pt x="120" y="305"/>
                  </a:lnTo>
                  <a:lnTo>
                    <a:pt x="116" y="306"/>
                  </a:lnTo>
                  <a:lnTo>
                    <a:pt x="110" y="309"/>
                  </a:lnTo>
                  <a:lnTo>
                    <a:pt x="103" y="313"/>
                  </a:lnTo>
                  <a:lnTo>
                    <a:pt x="96" y="318"/>
                  </a:lnTo>
                  <a:lnTo>
                    <a:pt x="82" y="329"/>
                  </a:lnTo>
                  <a:lnTo>
                    <a:pt x="78" y="331"/>
                  </a:lnTo>
                  <a:lnTo>
                    <a:pt x="74" y="334"/>
                  </a:lnTo>
                  <a:lnTo>
                    <a:pt x="70" y="336"/>
                  </a:lnTo>
                  <a:lnTo>
                    <a:pt x="66" y="337"/>
                  </a:lnTo>
                  <a:lnTo>
                    <a:pt x="58" y="340"/>
                  </a:lnTo>
                  <a:lnTo>
                    <a:pt x="54" y="340"/>
                  </a:lnTo>
                  <a:lnTo>
                    <a:pt x="50" y="340"/>
                  </a:lnTo>
                  <a:lnTo>
                    <a:pt x="45" y="339"/>
                  </a:lnTo>
                  <a:lnTo>
                    <a:pt x="41" y="338"/>
                  </a:lnTo>
                  <a:lnTo>
                    <a:pt x="37" y="336"/>
                  </a:lnTo>
                  <a:lnTo>
                    <a:pt x="32" y="334"/>
                  </a:lnTo>
                  <a:lnTo>
                    <a:pt x="24" y="326"/>
                  </a:lnTo>
                  <a:lnTo>
                    <a:pt x="21" y="322"/>
                  </a:lnTo>
                  <a:lnTo>
                    <a:pt x="18" y="318"/>
                  </a:lnTo>
                  <a:lnTo>
                    <a:pt x="12" y="310"/>
                  </a:lnTo>
                  <a:lnTo>
                    <a:pt x="10" y="305"/>
                  </a:lnTo>
                  <a:lnTo>
                    <a:pt x="7" y="300"/>
                  </a:lnTo>
                  <a:lnTo>
                    <a:pt x="4" y="291"/>
                  </a:lnTo>
                  <a:lnTo>
                    <a:pt x="3" y="285"/>
                  </a:lnTo>
                  <a:lnTo>
                    <a:pt x="2" y="280"/>
                  </a:lnTo>
                  <a:lnTo>
                    <a:pt x="0" y="270"/>
                  </a:lnTo>
                  <a:lnTo>
                    <a:pt x="0" y="259"/>
                  </a:lnTo>
                  <a:lnTo>
                    <a:pt x="1" y="248"/>
                  </a:lnTo>
                  <a:lnTo>
                    <a:pt x="3" y="238"/>
                  </a:lnTo>
                  <a:lnTo>
                    <a:pt x="5" y="228"/>
                  </a:lnTo>
                  <a:lnTo>
                    <a:pt x="7" y="223"/>
                  </a:lnTo>
                  <a:lnTo>
                    <a:pt x="9" y="218"/>
                  </a:lnTo>
                  <a:lnTo>
                    <a:pt x="14" y="209"/>
                  </a:lnTo>
                  <a:lnTo>
                    <a:pt x="17" y="205"/>
                  </a:lnTo>
                  <a:lnTo>
                    <a:pt x="19" y="201"/>
                  </a:lnTo>
                  <a:lnTo>
                    <a:pt x="26" y="193"/>
                  </a:lnTo>
                  <a:lnTo>
                    <a:pt x="30" y="190"/>
                  </a:lnTo>
                  <a:lnTo>
                    <a:pt x="33" y="188"/>
                  </a:lnTo>
                  <a:lnTo>
                    <a:pt x="38" y="185"/>
                  </a:lnTo>
                  <a:lnTo>
                    <a:pt x="43" y="183"/>
                  </a:lnTo>
                  <a:lnTo>
                    <a:pt x="47" y="182"/>
                  </a:lnTo>
                  <a:lnTo>
                    <a:pt x="52" y="181"/>
                  </a:lnTo>
                  <a:lnTo>
                    <a:pt x="56" y="181"/>
                  </a:lnTo>
                  <a:lnTo>
                    <a:pt x="60" y="181"/>
                  </a:lnTo>
                  <a:lnTo>
                    <a:pt x="64" y="182"/>
                  </a:lnTo>
                  <a:lnTo>
                    <a:pt x="68" y="183"/>
                  </a:lnTo>
                  <a:lnTo>
                    <a:pt x="76" y="187"/>
                  </a:lnTo>
                  <a:lnTo>
                    <a:pt x="84" y="191"/>
                  </a:lnTo>
                  <a:lnTo>
                    <a:pt x="91" y="196"/>
                  </a:lnTo>
                  <a:lnTo>
                    <a:pt x="98" y="202"/>
                  </a:lnTo>
                  <a:lnTo>
                    <a:pt x="104" y="206"/>
                  </a:lnTo>
                  <a:lnTo>
                    <a:pt x="110" y="210"/>
                  </a:lnTo>
                  <a:lnTo>
                    <a:pt x="116" y="213"/>
                  </a:lnTo>
                  <a:lnTo>
                    <a:pt x="120" y="214"/>
                  </a:lnTo>
                  <a:lnTo>
                    <a:pt x="123" y="214"/>
                  </a:lnTo>
                  <a:lnTo>
                    <a:pt x="125" y="214"/>
                  </a:lnTo>
                  <a:lnTo>
                    <a:pt x="128" y="213"/>
                  </a:lnTo>
                  <a:lnTo>
                    <a:pt x="130" y="212"/>
                  </a:lnTo>
                  <a:lnTo>
                    <a:pt x="132" y="210"/>
                  </a:lnTo>
                  <a:lnTo>
                    <a:pt x="137" y="204"/>
                  </a:lnTo>
                  <a:lnTo>
                    <a:pt x="139" y="200"/>
                  </a:lnTo>
                  <a:lnTo>
                    <a:pt x="141" y="194"/>
                  </a:lnTo>
                  <a:lnTo>
                    <a:pt x="141" y="0"/>
                  </a:lnTo>
                  <a:lnTo>
                    <a:pt x="817" y="0"/>
                  </a:lnTo>
                  <a:lnTo>
                    <a:pt x="817" y="521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14" name="Freeform 14"/>
            <p:cNvSpPr>
              <a:spLocks/>
            </p:cNvSpPr>
            <p:nvPr/>
          </p:nvSpPr>
          <p:spPr bwMode="auto">
            <a:xfrm>
              <a:off x="2400741" y="0"/>
              <a:ext cx="3680377" cy="1706060"/>
            </a:xfrm>
            <a:custGeom>
              <a:avLst/>
              <a:gdLst>
                <a:gd name="T0" fmla="*/ 133 w 814"/>
                <a:gd name="T1" fmla="*/ 309 h 521"/>
                <a:gd name="T2" fmla="*/ 123 w 814"/>
                <a:gd name="T3" fmla="*/ 304 h 521"/>
                <a:gd name="T4" fmla="*/ 105 w 814"/>
                <a:gd name="T5" fmla="*/ 312 h 521"/>
                <a:gd name="T6" fmla="*/ 76 w 814"/>
                <a:gd name="T7" fmla="*/ 333 h 521"/>
                <a:gd name="T8" fmla="*/ 51 w 814"/>
                <a:gd name="T9" fmla="*/ 340 h 521"/>
                <a:gd name="T10" fmla="*/ 34 w 814"/>
                <a:gd name="T11" fmla="*/ 334 h 521"/>
                <a:gd name="T12" fmla="*/ 12 w 814"/>
                <a:gd name="T13" fmla="*/ 310 h 521"/>
                <a:gd name="T14" fmla="*/ 3 w 814"/>
                <a:gd name="T15" fmla="*/ 285 h 521"/>
                <a:gd name="T16" fmla="*/ 1 w 814"/>
                <a:gd name="T17" fmla="*/ 248 h 521"/>
                <a:gd name="T18" fmla="*/ 9 w 814"/>
                <a:gd name="T19" fmla="*/ 218 h 521"/>
                <a:gd name="T20" fmla="*/ 26 w 814"/>
                <a:gd name="T21" fmla="*/ 193 h 521"/>
                <a:gd name="T22" fmla="*/ 44 w 814"/>
                <a:gd name="T23" fmla="*/ 183 h 521"/>
                <a:gd name="T24" fmla="*/ 61 w 814"/>
                <a:gd name="T25" fmla="*/ 181 h 521"/>
                <a:gd name="T26" fmla="*/ 85 w 814"/>
                <a:gd name="T27" fmla="*/ 191 h 521"/>
                <a:gd name="T28" fmla="*/ 112 w 814"/>
                <a:gd name="T29" fmla="*/ 210 h 521"/>
                <a:gd name="T30" fmla="*/ 126 w 814"/>
                <a:gd name="T31" fmla="*/ 214 h 521"/>
                <a:gd name="T32" fmla="*/ 136 w 814"/>
                <a:gd name="T33" fmla="*/ 207 h 521"/>
                <a:gd name="T34" fmla="*/ 142 w 814"/>
                <a:gd name="T35" fmla="*/ 0 h 521"/>
                <a:gd name="T36" fmla="*/ 810 w 814"/>
                <a:gd name="T37" fmla="*/ 204 h 521"/>
                <a:gd name="T38" fmla="*/ 801 w 814"/>
                <a:gd name="T39" fmla="*/ 213 h 521"/>
                <a:gd name="T40" fmla="*/ 789 w 814"/>
                <a:gd name="T41" fmla="*/ 213 h 521"/>
                <a:gd name="T42" fmla="*/ 757 w 814"/>
                <a:gd name="T43" fmla="*/ 191 h 521"/>
                <a:gd name="T44" fmla="*/ 737 w 814"/>
                <a:gd name="T45" fmla="*/ 182 h 521"/>
                <a:gd name="T46" fmla="*/ 720 w 814"/>
                <a:gd name="T47" fmla="*/ 182 h 521"/>
                <a:gd name="T48" fmla="*/ 702 w 814"/>
                <a:gd name="T49" fmla="*/ 190 h 521"/>
                <a:gd name="T50" fmla="*/ 687 w 814"/>
                <a:gd name="T51" fmla="*/ 209 h 521"/>
                <a:gd name="T52" fmla="*/ 675 w 814"/>
                <a:gd name="T53" fmla="*/ 238 h 521"/>
                <a:gd name="T54" fmla="*/ 673 w 814"/>
                <a:gd name="T55" fmla="*/ 270 h 521"/>
                <a:gd name="T56" fmla="*/ 682 w 814"/>
                <a:gd name="T57" fmla="*/ 305 h 521"/>
                <a:gd name="T58" fmla="*/ 694 w 814"/>
                <a:gd name="T59" fmla="*/ 322 h 521"/>
                <a:gd name="T60" fmla="*/ 710 w 814"/>
                <a:gd name="T61" fmla="*/ 336 h 521"/>
                <a:gd name="T62" fmla="*/ 727 w 814"/>
                <a:gd name="T63" fmla="*/ 340 h 521"/>
                <a:gd name="T64" fmla="*/ 755 w 814"/>
                <a:gd name="T65" fmla="*/ 329 h 521"/>
                <a:gd name="T66" fmla="*/ 783 w 814"/>
                <a:gd name="T67" fmla="*/ 308 h 521"/>
                <a:gd name="T68" fmla="*/ 801 w 814"/>
                <a:gd name="T69" fmla="*/ 305 h 521"/>
                <a:gd name="T70" fmla="*/ 810 w 814"/>
                <a:gd name="T71" fmla="*/ 315 h 521"/>
                <a:gd name="T72" fmla="*/ 544 w 814"/>
                <a:gd name="T73" fmla="*/ 521 h 521"/>
                <a:gd name="T74" fmla="*/ 524 w 814"/>
                <a:gd name="T75" fmla="*/ 511 h 521"/>
                <a:gd name="T76" fmla="*/ 522 w 814"/>
                <a:gd name="T77" fmla="*/ 500 h 521"/>
                <a:gd name="T78" fmla="*/ 534 w 814"/>
                <a:gd name="T79" fmla="*/ 478 h 521"/>
                <a:gd name="T80" fmla="*/ 554 w 814"/>
                <a:gd name="T81" fmla="*/ 446 h 521"/>
                <a:gd name="T82" fmla="*/ 557 w 814"/>
                <a:gd name="T83" fmla="*/ 425 h 521"/>
                <a:gd name="T84" fmla="*/ 544 w 814"/>
                <a:gd name="T85" fmla="*/ 404 h 521"/>
                <a:gd name="T86" fmla="*/ 522 w 814"/>
                <a:gd name="T87" fmla="*/ 389 h 521"/>
                <a:gd name="T88" fmla="*/ 497 w 814"/>
                <a:gd name="T89" fmla="*/ 381 h 521"/>
                <a:gd name="T90" fmla="*/ 455 w 814"/>
                <a:gd name="T91" fmla="*/ 382 h 521"/>
                <a:gd name="T92" fmla="*/ 426 w 814"/>
                <a:gd name="T93" fmla="*/ 393 h 521"/>
                <a:gd name="T94" fmla="*/ 408 w 814"/>
                <a:gd name="T95" fmla="*/ 409 h 521"/>
                <a:gd name="T96" fmla="*/ 399 w 814"/>
                <a:gd name="T97" fmla="*/ 427 h 521"/>
                <a:gd name="T98" fmla="*/ 399 w 814"/>
                <a:gd name="T99" fmla="*/ 444 h 521"/>
                <a:gd name="T100" fmla="*/ 414 w 814"/>
                <a:gd name="T101" fmla="*/ 472 h 521"/>
                <a:gd name="T102" fmla="*/ 430 w 814"/>
                <a:gd name="T103" fmla="*/ 497 h 521"/>
                <a:gd name="T104" fmla="*/ 430 w 814"/>
                <a:gd name="T105" fmla="*/ 508 h 521"/>
                <a:gd name="T106" fmla="*/ 420 w 814"/>
                <a:gd name="T107" fmla="*/ 517 h 521"/>
                <a:gd name="T108" fmla="*/ 142 w 814"/>
                <a:gd name="T109" fmla="*/ 326 h 52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14"/>
                <a:gd name="T166" fmla="*/ 0 h 521"/>
                <a:gd name="T167" fmla="*/ 814 w 814"/>
                <a:gd name="T168" fmla="*/ 521 h 52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14" h="521">
                  <a:moveTo>
                    <a:pt x="142" y="326"/>
                  </a:moveTo>
                  <a:lnTo>
                    <a:pt x="138" y="316"/>
                  </a:lnTo>
                  <a:lnTo>
                    <a:pt x="136" y="312"/>
                  </a:lnTo>
                  <a:lnTo>
                    <a:pt x="133" y="309"/>
                  </a:lnTo>
                  <a:lnTo>
                    <a:pt x="131" y="307"/>
                  </a:lnTo>
                  <a:lnTo>
                    <a:pt x="129" y="305"/>
                  </a:lnTo>
                  <a:lnTo>
                    <a:pt x="126" y="304"/>
                  </a:lnTo>
                  <a:lnTo>
                    <a:pt x="123" y="304"/>
                  </a:lnTo>
                  <a:lnTo>
                    <a:pt x="121" y="305"/>
                  </a:lnTo>
                  <a:lnTo>
                    <a:pt x="118" y="305"/>
                  </a:lnTo>
                  <a:lnTo>
                    <a:pt x="112" y="308"/>
                  </a:lnTo>
                  <a:lnTo>
                    <a:pt x="105" y="312"/>
                  </a:lnTo>
                  <a:lnTo>
                    <a:pt x="98" y="317"/>
                  </a:lnTo>
                  <a:lnTo>
                    <a:pt x="91" y="323"/>
                  </a:lnTo>
                  <a:lnTo>
                    <a:pt x="83" y="329"/>
                  </a:lnTo>
                  <a:lnTo>
                    <a:pt x="76" y="333"/>
                  </a:lnTo>
                  <a:lnTo>
                    <a:pt x="68" y="337"/>
                  </a:lnTo>
                  <a:lnTo>
                    <a:pt x="59" y="340"/>
                  </a:lnTo>
                  <a:lnTo>
                    <a:pt x="55" y="340"/>
                  </a:lnTo>
                  <a:lnTo>
                    <a:pt x="51" y="340"/>
                  </a:lnTo>
                  <a:lnTo>
                    <a:pt x="47" y="339"/>
                  </a:lnTo>
                  <a:lnTo>
                    <a:pt x="42" y="338"/>
                  </a:lnTo>
                  <a:lnTo>
                    <a:pt x="38" y="336"/>
                  </a:lnTo>
                  <a:lnTo>
                    <a:pt x="34" y="334"/>
                  </a:lnTo>
                  <a:lnTo>
                    <a:pt x="25" y="326"/>
                  </a:lnTo>
                  <a:lnTo>
                    <a:pt x="21" y="322"/>
                  </a:lnTo>
                  <a:lnTo>
                    <a:pt x="18" y="318"/>
                  </a:lnTo>
                  <a:lnTo>
                    <a:pt x="12" y="310"/>
                  </a:lnTo>
                  <a:lnTo>
                    <a:pt x="10" y="305"/>
                  </a:lnTo>
                  <a:lnTo>
                    <a:pt x="8" y="300"/>
                  </a:lnTo>
                  <a:lnTo>
                    <a:pt x="4" y="291"/>
                  </a:lnTo>
                  <a:lnTo>
                    <a:pt x="3" y="285"/>
                  </a:lnTo>
                  <a:lnTo>
                    <a:pt x="2" y="280"/>
                  </a:lnTo>
                  <a:lnTo>
                    <a:pt x="0" y="270"/>
                  </a:lnTo>
                  <a:lnTo>
                    <a:pt x="0" y="259"/>
                  </a:lnTo>
                  <a:lnTo>
                    <a:pt x="1" y="248"/>
                  </a:lnTo>
                  <a:lnTo>
                    <a:pt x="3" y="238"/>
                  </a:lnTo>
                  <a:lnTo>
                    <a:pt x="6" y="228"/>
                  </a:lnTo>
                  <a:lnTo>
                    <a:pt x="7" y="223"/>
                  </a:lnTo>
                  <a:lnTo>
                    <a:pt x="9" y="218"/>
                  </a:lnTo>
                  <a:lnTo>
                    <a:pt x="14" y="209"/>
                  </a:lnTo>
                  <a:lnTo>
                    <a:pt x="17" y="205"/>
                  </a:lnTo>
                  <a:lnTo>
                    <a:pt x="20" y="201"/>
                  </a:lnTo>
                  <a:lnTo>
                    <a:pt x="26" y="193"/>
                  </a:lnTo>
                  <a:lnTo>
                    <a:pt x="30" y="190"/>
                  </a:lnTo>
                  <a:lnTo>
                    <a:pt x="35" y="188"/>
                  </a:lnTo>
                  <a:lnTo>
                    <a:pt x="39" y="185"/>
                  </a:lnTo>
                  <a:lnTo>
                    <a:pt x="44" y="183"/>
                  </a:lnTo>
                  <a:lnTo>
                    <a:pt x="48" y="182"/>
                  </a:lnTo>
                  <a:lnTo>
                    <a:pt x="53" y="181"/>
                  </a:lnTo>
                  <a:lnTo>
                    <a:pt x="57" y="181"/>
                  </a:lnTo>
                  <a:lnTo>
                    <a:pt x="61" y="181"/>
                  </a:lnTo>
                  <a:lnTo>
                    <a:pt x="66" y="182"/>
                  </a:lnTo>
                  <a:lnTo>
                    <a:pt x="70" y="183"/>
                  </a:lnTo>
                  <a:lnTo>
                    <a:pt x="78" y="187"/>
                  </a:lnTo>
                  <a:lnTo>
                    <a:pt x="85" y="191"/>
                  </a:lnTo>
                  <a:lnTo>
                    <a:pt x="92" y="196"/>
                  </a:lnTo>
                  <a:lnTo>
                    <a:pt x="99" y="202"/>
                  </a:lnTo>
                  <a:lnTo>
                    <a:pt x="106" y="206"/>
                  </a:lnTo>
                  <a:lnTo>
                    <a:pt x="112" y="210"/>
                  </a:lnTo>
                  <a:lnTo>
                    <a:pt x="118" y="213"/>
                  </a:lnTo>
                  <a:lnTo>
                    <a:pt x="121" y="214"/>
                  </a:lnTo>
                  <a:lnTo>
                    <a:pt x="123" y="214"/>
                  </a:lnTo>
                  <a:lnTo>
                    <a:pt x="126" y="214"/>
                  </a:lnTo>
                  <a:lnTo>
                    <a:pt x="129" y="213"/>
                  </a:lnTo>
                  <a:lnTo>
                    <a:pt x="131" y="212"/>
                  </a:lnTo>
                  <a:lnTo>
                    <a:pt x="133" y="210"/>
                  </a:lnTo>
                  <a:lnTo>
                    <a:pt x="136" y="207"/>
                  </a:lnTo>
                  <a:lnTo>
                    <a:pt x="138" y="203"/>
                  </a:lnTo>
                  <a:lnTo>
                    <a:pt x="140" y="199"/>
                  </a:lnTo>
                  <a:lnTo>
                    <a:pt x="142" y="193"/>
                  </a:lnTo>
                  <a:lnTo>
                    <a:pt x="142" y="0"/>
                  </a:lnTo>
                  <a:lnTo>
                    <a:pt x="814" y="0"/>
                  </a:lnTo>
                  <a:lnTo>
                    <a:pt x="814" y="194"/>
                  </a:lnTo>
                  <a:lnTo>
                    <a:pt x="812" y="200"/>
                  </a:lnTo>
                  <a:lnTo>
                    <a:pt x="810" y="204"/>
                  </a:lnTo>
                  <a:lnTo>
                    <a:pt x="808" y="207"/>
                  </a:lnTo>
                  <a:lnTo>
                    <a:pt x="805" y="210"/>
                  </a:lnTo>
                  <a:lnTo>
                    <a:pt x="803" y="212"/>
                  </a:lnTo>
                  <a:lnTo>
                    <a:pt x="801" y="213"/>
                  </a:lnTo>
                  <a:lnTo>
                    <a:pt x="798" y="214"/>
                  </a:lnTo>
                  <a:lnTo>
                    <a:pt x="796" y="214"/>
                  </a:lnTo>
                  <a:lnTo>
                    <a:pt x="793" y="214"/>
                  </a:lnTo>
                  <a:lnTo>
                    <a:pt x="789" y="213"/>
                  </a:lnTo>
                  <a:lnTo>
                    <a:pt x="783" y="210"/>
                  </a:lnTo>
                  <a:lnTo>
                    <a:pt x="777" y="206"/>
                  </a:lnTo>
                  <a:lnTo>
                    <a:pt x="771" y="202"/>
                  </a:lnTo>
                  <a:lnTo>
                    <a:pt x="757" y="191"/>
                  </a:lnTo>
                  <a:lnTo>
                    <a:pt x="749" y="187"/>
                  </a:lnTo>
                  <a:lnTo>
                    <a:pt x="745" y="185"/>
                  </a:lnTo>
                  <a:lnTo>
                    <a:pt x="741" y="183"/>
                  </a:lnTo>
                  <a:lnTo>
                    <a:pt x="737" y="182"/>
                  </a:lnTo>
                  <a:lnTo>
                    <a:pt x="733" y="181"/>
                  </a:lnTo>
                  <a:lnTo>
                    <a:pt x="729" y="181"/>
                  </a:lnTo>
                  <a:lnTo>
                    <a:pt x="724" y="181"/>
                  </a:lnTo>
                  <a:lnTo>
                    <a:pt x="720" y="182"/>
                  </a:lnTo>
                  <a:lnTo>
                    <a:pt x="715" y="183"/>
                  </a:lnTo>
                  <a:lnTo>
                    <a:pt x="711" y="185"/>
                  </a:lnTo>
                  <a:lnTo>
                    <a:pt x="706" y="188"/>
                  </a:lnTo>
                  <a:lnTo>
                    <a:pt x="702" y="190"/>
                  </a:lnTo>
                  <a:lnTo>
                    <a:pt x="699" y="193"/>
                  </a:lnTo>
                  <a:lnTo>
                    <a:pt x="695" y="197"/>
                  </a:lnTo>
                  <a:lnTo>
                    <a:pt x="692" y="201"/>
                  </a:lnTo>
                  <a:lnTo>
                    <a:pt x="687" y="209"/>
                  </a:lnTo>
                  <a:lnTo>
                    <a:pt x="682" y="218"/>
                  </a:lnTo>
                  <a:lnTo>
                    <a:pt x="680" y="223"/>
                  </a:lnTo>
                  <a:lnTo>
                    <a:pt x="678" y="228"/>
                  </a:lnTo>
                  <a:lnTo>
                    <a:pt x="675" y="238"/>
                  </a:lnTo>
                  <a:lnTo>
                    <a:pt x="674" y="248"/>
                  </a:lnTo>
                  <a:lnTo>
                    <a:pt x="673" y="253"/>
                  </a:lnTo>
                  <a:lnTo>
                    <a:pt x="673" y="259"/>
                  </a:lnTo>
                  <a:lnTo>
                    <a:pt x="673" y="270"/>
                  </a:lnTo>
                  <a:lnTo>
                    <a:pt x="674" y="280"/>
                  </a:lnTo>
                  <a:lnTo>
                    <a:pt x="677" y="291"/>
                  </a:lnTo>
                  <a:lnTo>
                    <a:pt x="680" y="300"/>
                  </a:lnTo>
                  <a:lnTo>
                    <a:pt x="682" y="305"/>
                  </a:lnTo>
                  <a:lnTo>
                    <a:pt x="685" y="310"/>
                  </a:lnTo>
                  <a:lnTo>
                    <a:pt x="687" y="314"/>
                  </a:lnTo>
                  <a:lnTo>
                    <a:pt x="690" y="318"/>
                  </a:lnTo>
                  <a:lnTo>
                    <a:pt x="694" y="322"/>
                  </a:lnTo>
                  <a:lnTo>
                    <a:pt x="697" y="326"/>
                  </a:lnTo>
                  <a:lnTo>
                    <a:pt x="701" y="330"/>
                  </a:lnTo>
                  <a:lnTo>
                    <a:pt x="705" y="334"/>
                  </a:lnTo>
                  <a:lnTo>
                    <a:pt x="710" y="336"/>
                  </a:lnTo>
                  <a:lnTo>
                    <a:pt x="714" y="338"/>
                  </a:lnTo>
                  <a:lnTo>
                    <a:pt x="718" y="339"/>
                  </a:lnTo>
                  <a:lnTo>
                    <a:pt x="722" y="340"/>
                  </a:lnTo>
                  <a:lnTo>
                    <a:pt x="727" y="340"/>
                  </a:lnTo>
                  <a:lnTo>
                    <a:pt x="731" y="340"/>
                  </a:lnTo>
                  <a:lnTo>
                    <a:pt x="739" y="337"/>
                  </a:lnTo>
                  <a:lnTo>
                    <a:pt x="747" y="334"/>
                  </a:lnTo>
                  <a:lnTo>
                    <a:pt x="755" y="329"/>
                  </a:lnTo>
                  <a:lnTo>
                    <a:pt x="762" y="323"/>
                  </a:lnTo>
                  <a:lnTo>
                    <a:pt x="769" y="317"/>
                  </a:lnTo>
                  <a:lnTo>
                    <a:pt x="776" y="313"/>
                  </a:lnTo>
                  <a:lnTo>
                    <a:pt x="783" y="308"/>
                  </a:lnTo>
                  <a:lnTo>
                    <a:pt x="789" y="306"/>
                  </a:lnTo>
                  <a:lnTo>
                    <a:pt x="793" y="305"/>
                  </a:lnTo>
                  <a:lnTo>
                    <a:pt x="796" y="304"/>
                  </a:lnTo>
                  <a:lnTo>
                    <a:pt x="801" y="305"/>
                  </a:lnTo>
                  <a:lnTo>
                    <a:pt x="803" y="306"/>
                  </a:lnTo>
                  <a:lnTo>
                    <a:pt x="806" y="308"/>
                  </a:lnTo>
                  <a:lnTo>
                    <a:pt x="808" y="311"/>
                  </a:lnTo>
                  <a:lnTo>
                    <a:pt x="810" y="315"/>
                  </a:lnTo>
                  <a:lnTo>
                    <a:pt x="812" y="319"/>
                  </a:lnTo>
                  <a:lnTo>
                    <a:pt x="814" y="325"/>
                  </a:lnTo>
                  <a:lnTo>
                    <a:pt x="814" y="521"/>
                  </a:lnTo>
                  <a:lnTo>
                    <a:pt x="544" y="521"/>
                  </a:lnTo>
                  <a:lnTo>
                    <a:pt x="533" y="517"/>
                  </a:lnTo>
                  <a:lnTo>
                    <a:pt x="529" y="515"/>
                  </a:lnTo>
                  <a:lnTo>
                    <a:pt x="526" y="513"/>
                  </a:lnTo>
                  <a:lnTo>
                    <a:pt x="524" y="511"/>
                  </a:lnTo>
                  <a:lnTo>
                    <a:pt x="523" y="508"/>
                  </a:lnTo>
                  <a:lnTo>
                    <a:pt x="522" y="505"/>
                  </a:lnTo>
                  <a:lnTo>
                    <a:pt x="521" y="503"/>
                  </a:lnTo>
                  <a:lnTo>
                    <a:pt x="522" y="500"/>
                  </a:lnTo>
                  <a:lnTo>
                    <a:pt x="523" y="497"/>
                  </a:lnTo>
                  <a:lnTo>
                    <a:pt x="525" y="491"/>
                  </a:lnTo>
                  <a:lnTo>
                    <a:pt x="530" y="484"/>
                  </a:lnTo>
                  <a:lnTo>
                    <a:pt x="534" y="478"/>
                  </a:lnTo>
                  <a:lnTo>
                    <a:pt x="541" y="470"/>
                  </a:lnTo>
                  <a:lnTo>
                    <a:pt x="546" y="463"/>
                  </a:lnTo>
                  <a:lnTo>
                    <a:pt x="551" y="454"/>
                  </a:lnTo>
                  <a:lnTo>
                    <a:pt x="554" y="446"/>
                  </a:lnTo>
                  <a:lnTo>
                    <a:pt x="557" y="438"/>
                  </a:lnTo>
                  <a:lnTo>
                    <a:pt x="557" y="434"/>
                  </a:lnTo>
                  <a:lnTo>
                    <a:pt x="557" y="429"/>
                  </a:lnTo>
                  <a:lnTo>
                    <a:pt x="557" y="425"/>
                  </a:lnTo>
                  <a:lnTo>
                    <a:pt x="555" y="421"/>
                  </a:lnTo>
                  <a:lnTo>
                    <a:pt x="554" y="416"/>
                  </a:lnTo>
                  <a:lnTo>
                    <a:pt x="551" y="412"/>
                  </a:lnTo>
                  <a:lnTo>
                    <a:pt x="544" y="404"/>
                  </a:lnTo>
                  <a:lnTo>
                    <a:pt x="541" y="401"/>
                  </a:lnTo>
                  <a:lnTo>
                    <a:pt x="536" y="397"/>
                  </a:lnTo>
                  <a:lnTo>
                    <a:pt x="527" y="392"/>
                  </a:lnTo>
                  <a:lnTo>
                    <a:pt x="522" y="389"/>
                  </a:lnTo>
                  <a:lnTo>
                    <a:pt x="518" y="387"/>
                  </a:lnTo>
                  <a:lnTo>
                    <a:pt x="508" y="384"/>
                  </a:lnTo>
                  <a:lnTo>
                    <a:pt x="503" y="382"/>
                  </a:lnTo>
                  <a:lnTo>
                    <a:pt x="497" y="381"/>
                  </a:lnTo>
                  <a:lnTo>
                    <a:pt x="487" y="380"/>
                  </a:lnTo>
                  <a:lnTo>
                    <a:pt x="476" y="380"/>
                  </a:lnTo>
                  <a:lnTo>
                    <a:pt x="465" y="380"/>
                  </a:lnTo>
                  <a:lnTo>
                    <a:pt x="455" y="382"/>
                  </a:lnTo>
                  <a:lnTo>
                    <a:pt x="445" y="385"/>
                  </a:lnTo>
                  <a:lnTo>
                    <a:pt x="440" y="387"/>
                  </a:lnTo>
                  <a:lnTo>
                    <a:pt x="435" y="389"/>
                  </a:lnTo>
                  <a:lnTo>
                    <a:pt x="426" y="393"/>
                  </a:lnTo>
                  <a:lnTo>
                    <a:pt x="422" y="396"/>
                  </a:lnTo>
                  <a:lnTo>
                    <a:pt x="418" y="399"/>
                  </a:lnTo>
                  <a:lnTo>
                    <a:pt x="411" y="406"/>
                  </a:lnTo>
                  <a:lnTo>
                    <a:pt x="408" y="409"/>
                  </a:lnTo>
                  <a:lnTo>
                    <a:pt x="405" y="413"/>
                  </a:lnTo>
                  <a:lnTo>
                    <a:pt x="402" y="418"/>
                  </a:lnTo>
                  <a:lnTo>
                    <a:pt x="400" y="422"/>
                  </a:lnTo>
                  <a:lnTo>
                    <a:pt x="399" y="427"/>
                  </a:lnTo>
                  <a:lnTo>
                    <a:pt x="398" y="431"/>
                  </a:lnTo>
                  <a:lnTo>
                    <a:pt x="398" y="436"/>
                  </a:lnTo>
                  <a:lnTo>
                    <a:pt x="399" y="440"/>
                  </a:lnTo>
                  <a:lnTo>
                    <a:pt x="399" y="444"/>
                  </a:lnTo>
                  <a:lnTo>
                    <a:pt x="401" y="448"/>
                  </a:lnTo>
                  <a:lnTo>
                    <a:pt x="404" y="456"/>
                  </a:lnTo>
                  <a:lnTo>
                    <a:pt x="408" y="464"/>
                  </a:lnTo>
                  <a:lnTo>
                    <a:pt x="414" y="472"/>
                  </a:lnTo>
                  <a:lnTo>
                    <a:pt x="419" y="479"/>
                  </a:lnTo>
                  <a:lnTo>
                    <a:pt x="423" y="485"/>
                  </a:lnTo>
                  <a:lnTo>
                    <a:pt x="427" y="491"/>
                  </a:lnTo>
                  <a:lnTo>
                    <a:pt x="430" y="497"/>
                  </a:lnTo>
                  <a:lnTo>
                    <a:pt x="431" y="500"/>
                  </a:lnTo>
                  <a:lnTo>
                    <a:pt x="431" y="503"/>
                  </a:lnTo>
                  <a:lnTo>
                    <a:pt x="431" y="505"/>
                  </a:lnTo>
                  <a:lnTo>
                    <a:pt x="430" y="508"/>
                  </a:lnTo>
                  <a:lnTo>
                    <a:pt x="429" y="510"/>
                  </a:lnTo>
                  <a:lnTo>
                    <a:pt x="427" y="513"/>
                  </a:lnTo>
                  <a:lnTo>
                    <a:pt x="424" y="515"/>
                  </a:lnTo>
                  <a:lnTo>
                    <a:pt x="420" y="517"/>
                  </a:lnTo>
                  <a:lnTo>
                    <a:pt x="416" y="519"/>
                  </a:lnTo>
                  <a:lnTo>
                    <a:pt x="410" y="521"/>
                  </a:lnTo>
                  <a:lnTo>
                    <a:pt x="142" y="521"/>
                  </a:lnTo>
                  <a:lnTo>
                    <a:pt x="142" y="326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15" name="Freeform 15"/>
            <p:cNvSpPr>
              <a:spLocks/>
            </p:cNvSpPr>
            <p:nvPr/>
          </p:nvSpPr>
          <p:spPr bwMode="auto">
            <a:xfrm>
              <a:off x="0" y="0"/>
              <a:ext cx="3066067" cy="1706060"/>
            </a:xfrm>
            <a:custGeom>
              <a:avLst/>
              <a:gdLst>
                <a:gd name="T0" fmla="*/ 675 w 677"/>
                <a:gd name="T1" fmla="*/ 195 h 521"/>
                <a:gd name="T2" fmla="*/ 669 w 677"/>
                <a:gd name="T3" fmla="*/ 207 h 521"/>
                <a:gd name="T4" fmla="*/ 661 w 677"/>
                <a:gd name="T5" fmla="*/ 213 h 521"/>
                <a:gd name="T6" fmla="*/ 650 w 677"/>
                <a:gd name="T7" fmla="*/ 212 h 521"/>
                <a:gd name="T8" fmla="*/ 634 w 677"/>
                <a:gd name="T9" fmla="*/ 202 h 521"/>
                <a:gd name="T10" fmla="*/ 615 w 677"/>
                <a:gd name="T11" fmla="*/ 188 h 521"/>
                <a:gd name="T12" fmla="*/ 601 w 677"/>
                <a:gd name="T13" fmla="*/ 183 h 521"/>
                <a:gd name="T14" fmla="*/ 589 w 677"/>
                <a:gd name="T15" fmla="*/ 181 h 521"/>
                <a:gd name="T16" fmla="*/ 578 w 677"/>
                <a:gd name="T17" fmla="*/ 183 h 521"/>
                <a:gd name="T18" fmla="*/ 566 w 677"/>
                <a:gd name="T19" fmla="*/ 189 h 521"/>
                <a:gd name="T20" fmla="*/ 556 w 677"/>
                <a:gd name="T21" fmla="*/ 197 h 521"/>
                <a:gd name="T22" fmla="*/ 542 w 677"/>
                <a:gd name="T23" fmla="*/ 222 h 521"/>
                <a:gd name="T24" fmla="*/ 537 w 677"/>
                <a:gd name="T25" fmla="*/ 241 h 521"/>
                <a:gd name="T26" fmla="*/ 535 w 677"/>
                <a:gd name="T27" fmla="*/ 272 h 521"/>
                <a:gd name="T28" fmla="*/ 539 w 677"/>
                <a:gd name="T29" fmla="*/ 293 h 521"/>
                <a:gd name="T30" fmla="*/ 548 w 677"/>
                <a:gd name="T31" fmla="*/ 311 h 521"/>
                <a:gd name="T32" fmla="*/ 562 w 677"/>
                <a:gd name="T33" fmla="*/ 330 h 521"/>
                <a:gd name="T34" fmla="*/ 577 w 677"/>
                <a:gd name="T35" fmla="*/ 338 h 521"/>
                <a:gd name="T36" fmla="*/ 590 w 677"/>
                <a:gd name="T37" fmla="*/ 340 h 521"/>
                <a:gd name="T38" fmla="*/ 603 w 677"/>
                <a:gd name="T39" fmla="*/ 337 h 521"/>
                <a:gd name="T40" fmla="*/ 619 w 677"/>
                <a:gd name="T41" fmla="*/ 329 h 521"/>
                <a:gd name="T42" fmla="*/ 650 w 677"/>
                <a:gd name="T43" fmla="*/ 307 h 521"/>
                <a:gd name="T44" fmla="*/ 658 w 677"/>
                <a:gd name="T45" fmla="*/ 305 h 521"/>
                <a:gd name="T46" fmla="*/ 666 w 677"/>
                <a:gd name="T47" fmla="*/ 307 h 521"/>
                <a:gd name="T48" fmla="*/ 673 w 677"/>
                <a:gd name="T49" fmla="*/ 316 h 521"/>
                <a:gd name="T50" fmla="*/ 405 w 677"/>
                <a:gd name="T51" fmla="*/ 521 h 521"/>
                <a:gd name="T52" fmla="*/ 388 w 677"/>
                <a:gd name="T53" fmla="*/ 512 h 521"/>
                <a:gd name="T54" fmla="*/ 383 w 677"/>
                <a:gd name="T55" fmla="*/ 505 h 521"/>
                <a:gd name="T56" fmla="*/ 385 w 677"/>
                <a:gd name="T57" fmla="*/ 494 h 521"/>
                <a:gd name="T58" fmla="*/ 406 w 677"/>
                <a:gd name="T59" fmla="*/ 462 h 521"/>
                <a:gd name="T60" fmla="*/ 416 w 677"/>
                <a:gd name="T61" fmla="*/ 440 h 521"/>
                <a:gd name="T62" fmla="*/ 417 w 677"/>
                <a:gd name="T63" fmla="*/ 428 h 521"/>
                <a:gd name="T64" fmla="*/ 414 w 677"/>
                <a:gd name="T65" fmla="*/ 417 h 521"/>
                <a:gd name="T66" fmla="*/ 407 w 677"/>
                <a:gd name="T67" fmla="*/ 405 h 521"/>
                <a:gd name="T68" fmla="*/ 392 w 677"/>
                <a:gd name="T69" fmla="*/ 392 h 521"/>
                <a:gd name="T70" fmla="*/ 377 w 677"/>
                <a:gd name="T71" fmla="*/ 385 h 521"/>
                <a:gd name="T72" fmla="*/ 355 w 677"/>
                <a:gd name="T73" fmla="*/ 380 h 521"/>
                <a:gd name="T74" fmla="*/ 325 w 677"/>
                <a:gd name="T75" fmla="*/ 380 h 521"/>
                <a:gd name="T76" fmla="*/ 296 w 677"/>
                <a:gd name="T77" fmla="*/ 387 h 521"/>
                <a:gd name="T78" fmla="*/ 281 w 677"/>
                <a:gd name="T79" fmla="*/ 396 h 521"/>
                <a:gd name="T80" fmla="*/ 269 w 677"/>
                <a:gd name="T81" fmla="*/ 408 h 521"/>
                <a:gd name="T82" fmla="*/ 261 w 677"/>
                <a:gd name="T83" fmla="*/ 422 h 521"/>
                <a:gd name="T84" fmla="*/ 259 w 677"/>
                <a:gd name="T85" fmla="*/ 435 h 521"/>
                <a:gd name="T86" fmla="*/ 262 w 677"/>
                <a:gd name="T87" fmla="*/ 447 h 521"/>
                <a:gd name="T88" fmla="*/ 274 w 677"/>
                <a:gd name="T89" fmla="*/ 471 h 521"/>
                <a:gd name="T90" fmla="*/ 288 w 677"/>
                <a:gd name="T91" fmla="*/ 491 h 521"/>
                <a:gd name="T92" fmla="*/ 291 w 677"/>
                <a:gd name="T93" fmla="*/ 502 h 521"/>
                <a:gd name="T94" fmla="*/ 289 w 677"/>
                <a:gd name="T95" fmla="*/ 510 h 521"/>
                <a:gd name="T96" fmla="*/ 280 w 677"/>
                <a:gd name="T97" fmla="*/ 516 h 521"/>
                <a:gd name="T98" fmla="*/ 0 w 677"/>
                <a:gd name="T99" fmla="*/ 521 h 5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7"/>
                <a:gd name="T151" fmla="*/ 0 h 521"/>
                <a:gd name="T152" fmla="*/ 677 w 677"/>
                <a:gd name="T153" fmla="*/ 521 h 5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7" h="521">
                  <a:moveTo>
                    <a:pt x="677" y="0"/>
                  </a:moveTo>
                  <a:lnTo>
                    <a:pt x="677" y="192"/>
                  </a:lnTo>
                  <a:lnTo>
                    <a:pt x="675" y="195"/>
                  </a:lnTo>
                  <a:lnTo>
                    <a:pt x="674" y="200"/>
                  </a:lnTo>
                  <a:lnTo>
                    <a:pt x="671" y="205"/>
                  </a:lnTo>
                  <a:lnTo>
                    <a:pt x="669" y="207"/>
                  </a:lnTo>
                  <a:lnTo>
                    <a:pt x="668" y="209"/>
                  </a:lnTo>
                  <a:lnTo>
                    <a:pt x="665" y="212"/>
                  </a:lnTo>
                  <a:lnTo>
                    <a:pt x="661" y="213"/>
                  </a:lnTo>
                  <a:lnTo>
                    <a:pt x="657" y="214"/>
                  </a:lnTo>
                  <a:lnTo>
                    <a:pt x="654" y="213"/>
                  </a:lnTo>
                  <a:lnTo>
                    <a:pt x="650" y="212"/>
                  </a:lnTo>
                  <a:lnTo>
                    <a:pt x="646" y="210"/>
                  </a:lnTo>
                  <a:lnTo>
                    <a:pt x="642" y="208"/>
                  </a:lnTo>
                  <a:lnTo>
                    <a:pt x="634" y="202"/>
                  </a:lnTo>
                  <a:lnTo>
                    <a:pt x="627" y="196"/>
                  </a:lnTo>
                  <a:lnTo>
                    <a:pt x="620" y="191"/>
                  </a:lnTo>
                  <a:lnTo>
                    <a:pt x="615" y="188"/>
                  </a:lnTo>
                  <a:lnTo>
                    <a:pt x="610" y="186"/>
                  </a:lnTo>
                  <a:lnTo>
                    <a:pt x="606" y="184"/>
                  </a:lnTo>
                  <a:lnTo>
                    <a:pt x="601" y="183"/>
                  </a:lnTo>
                  <a:lnTo>
                    <a:pt x="597" y="182"/>
                  </a:lnTo>
                  <a:lnTo>
                    <a:pt x="593" y="181"/>
                  </a:lnTo>
                  <a:lnTo>
                    <a:pt x="589" y="181"/>
                  </a:lnTo>
                  <a:lnTo>
                    <a:pt x="586" y="182"/>
                  </a:lnTo>
                  <a:lnTo>
                    <a:pt x="582" y="182"/>
                  </a:lnTo>
                  <a:lnTo>
                    <a:pt x="578" y="183"/>
                  </a:lnTo>
                  <a:lnTo>
                    <a:pt x="574" y="185"/>
                  </a:lnTo>
                  <a:lnTo>
                    <a:pt x="570" y="187"/>
                  </a:lnTo>
                  <a:lnTo>
                    <a:pt x="566" y="189"/>
                  </a:lnTo>
                  <a:lnTo>
                    <a:pt x="562" y="191"/>
                  </a:lnTo>
                  <a:lnTo>
                    <a:pt x="559" y="194"/>
                  </a:lnTo>
                  <a:lnTo>
                    <a:pt x="556" y="197"/>
                  </a:lnTo>
                  <a:lnTo>
                    <a:pt x="551" y="205"/>
                  </a:lnTo>
                  <a:lnTo>
                    <a:pt x="546" y="213"/>
                  </a:lnTo>
                  <a:lnTo>
                    <a:pt x="542" y="222"/>
                  </a:lnTo>
                  <a:lnTo>
                    <a:pt x="539" y="231"/>
                  </a:lnTo>
                  <a:lnTo>
                    <a:pt x="538" y="236"/>
                  </a:lnTo>
                  <a:lnTo>
                    <a:pt x="537" y="241"/>
                  </a:lnTo>
                  <a:lnTo>
                    <a:pt x="535" y="252"/>
                  </a:lnTo>
                  <a:lnTo>
                    <a:pt x="535" y="262"/>
                  </a:lnTo>
                  <a:lnTo>
                    <a:pt x="535" y="272"/>
                  </a:lnTo>
                  <a:lnTo>
                    <a:pt x="536" y="278"/>
                  </a:lnTo>
                  <a:lnTo>
                    <a:pt x="537" y="283"/>
                  </a:lnTo>
                  <a:lnTo>
                    <a:pt x="539" y="293"/>
                  </a:lnTo>
                  <a:lnTo>
                    <a:pt x="543" y="302"/>
                  </a:lnTo>
                  <a:lnTo>
                    <a:pt x="545" y="307"/>
                  </a:lnTo>
                  <a:lnTo>
                    <a:pt x="548" y="311"/>
                  </a:lnTo>
                  <a:lnTo>
                    <a:pt x="552" y="318"/>
                  </a:lnTo>
                  <a:lnTo>
                    <a:pt x="557" y="324"/>
                  </a:lnTo>
                  <a:lnTo>
                    <a:pt x="562" y="330"/>
                  </a:lnTo>
                  <a:lnTo>
                    <a:pt x="569" y="334"/>
                  </a:lnTo>
                  <a:lnTo>
                    <a:pt x="573" y="337"/>
                  </a:lnTo>
                  <a:lnTo>
                    <a:pt x="577" y="338"/>
                  </a:lnTo>
                  <a:lnTo>
                    <a:pt x="582" y="340"/>
                  </a:lnTo>
                  <a:lnTo>
                    <a:pt x="586" y="340"/>
                  </a:lnTo>
                  <a:lnTo>
                    <a:pt x="590" y="340"/>
                  </a:lnTo>
                  <a:lnTo>
                    <a:pt x="595" y="340"/>
                  </a:lnTo>
                  <a:lnTo>
                    <a:pt x="599" y="339"/>
                  </a:lnTo>
                  <a:lnTo>
                    <a:pt x="603" y="337"/>
                  </a:lnTo>
                  <a:lnTo>
                    <a:pt x="607" y="336"/>
                  </a:lnTo>
                  <a:lnTo>
                    <a:pt x="611" y="334"/>
                  </a:lnTo>
                  <a:lnTo>
                    <a:pt x="619" y="329"/>
                  </a:lnTo>
                  <a:lnTo>
                    <a:pt x="633" y="317"/>
                  </a:lnTo>
                  <a:lnTo>
                    <a:pt x="647" y="308"/>
                  </a:lnTo>
                  <a:lnTo>
                    <a:pt x="650" y="307"/>
                  </a:lnTo>
                  <a:lnTo>
                    <a:pt x="653" y="306"/>
                  </a:lnTo>
                  <a:lnTo>
                    <a:pt x="656" y="305"/>
                  </a:lnTo>
                  <a:lnTo>
                    <a:pt x="658" y="305"/>
                  </a:lnTo>
                  <a:lnTo>
                    <a:pt x="661" y="305"/>
                  </a:lnTo>
                  <a:lnTo>
                    <a:pt x="664" y="306"/>
                  </a:lnTo>
                  <a:lnTo>
                    <a:pt x="666" y="307"/>
                  </a:lnTo>
                  <a:lnTo>
                    <a:pt x="668" y="309"/>
                  </a:lnTo>
                  <a:lnTo>
                    <a:pt x="671" y="312"/>
                  </a:lnTo>
                  <a:lnTo>
                    <a:pt x="673" y="316"/>
                  </a:lnTo>
                  <a:lnTo>
                    <a:pt x="677" y="327"/>
                  </a:lnTo>
                  <a:lnTo>
                    <a:pt x="677" y="521"/>
                  </a:lnTo>
                  <a:lnTo>
                    <a:pt x="405" y="521"/>
                  </a:lnTo>
                  <a:lnTo>
                    <a:pt x="398" y="518"/>
                  </a:lnTo>
                  <a:lnTo>
                    <a:pt x="392" y="515"/>
                  </a:lnTo>
                  <a:lnTo>
                    <a:pt x="388" y="512"/>
                  </a:lnTo>
                  <a:lnTo>
                    <a:pt x="386" y="510"/>
                  </a:lnTo>
                  <a:lnTo>
                    <a:pt x="385" y="509"/>
                  </a:lnTo>
                  <a:lnTo>
                    <a:pt x="383" y="505"/>
                  </a:lnTo>
                  <a:lnTo>
                    <a:pt x="383" y="501"/>
                  </a:lnTo>
                  <a:lnTo>
                    <a:pt x="383" y="498"/>
                  </a:lnTo>
                  <a:lnTo>
                    <a:pt x="385" y="494"/>
                  </a:lnTo>
                  <a:lnTo>
                    <a:pt x="390" y="485"/>
                  </a:lnTo>
                  <a:lnTo>
                    <a:pt x="396" y="476"/>
                  </a:lnTo>
                  <a:lnTo>
                    <a:pt x="406" y="462"/>
                  </a:lnTo>
                  <a:lnTo>
                    <a:pt x="411" y="454"/>
                  </a:lnTo>
                  <a:lnTo>
                    <a:pt x="414" y="446"/>
                  </a:lnTo>
                  <a:lnTo>
                    <a:pt x="416" y="440"/>
                  </a:lnTo>
                  <a:lnTo>
                    <a:pt x="417" y="437"/>
                  </a:lnTo>
                  <a:lnTo>
                    <a:pt x="417" y="434"/>
                  </a:lnTo>
                  <a:lnTo>
                    <a:pt x="417" y="428"/>
                  </a:lnTo>
                  <a:lnTo>
                    <a:pt x="416" y="421"/>
                  </a:lnTo>
                  <a:lnTo>
                    <a:pt x="415" y="419"/>
                  </a:lnTo>
                  <a:lnTo>
                    <a:pt x="414" y="417"/>
                  </a:lnTo>
                  <a:lnTo>
                    <a:pt x="412" y="413"/>
                  </a:lnTo>
                  <a:lnTo>
                    <a:pt x="410" y="409"/>
                  </a:lnTo>
                  <a:lnTo>
                    <a:pt x="407" y="405"/>
                  </a:lnTo>
                  <a:lnTo>
                    <a:pt x="404" y="401"/>
                  </a:lnTo>
                  <a:lnTo>
                    <a:pt x="400" y="398"/>
                  </a:lnTo>
                  <a:lnTo>
                    <a:pt x="392" y="392"/>
                  </a:lnTo>
                  <a:lnTo>
                    <a:pt x="387" y="390"/>
                  </a:lnTo>
                  <a:lnTo>
                    <a:pt x="382" y="387"/>
                  </a:lnTo>
                  <a:lnTo>
                    <a:pt x="377" y="385"/>
                  </a:lnTo>
                  <a:lnTo>
                    <a:pt x="372" y="384"/>
                  </a:lnTo>
                  <a:lnTo>
                    <a:pt x="361" y="381"/>
                  </a:lnTo>
                  <a:lnTo>
                    <a:pt x="355" y="380"/>
                  </a:lnTo>
                  <a:lnTo>
                    <a:pt x="349" y="379"/>
                  </a:lnTo>
                  <a:lnTo>
                    <a:pt x="337" y="379"/>
                  </a:lnTo>
                  <a:lnTo>
                    <a:pt x="325" y="380"/>
                  </a:lnTo>
                  <a:lnTo>
                    <a:pt x="313" y="382"/>
                  </a:lnTo>
                  <a:lnTo>
                    <a:pt x="301" y="385"/>
                  </a:lnTo>
                  <a:lnTo>
                    <a:pt x="296" y="387"/>
                  </a:lnTo>
                  <a:lnTo>
                    <a:pt x="291" y="390"/>
                  </a:lnTo>
                  <a:lnTo>
                    <a:pt x="286" y="393"/>
                  </a:lnTo>
                  <a:lnTo>
                    <a:pt x="281" y="396"/>
                  </a:lnTo>
                  <a:lnTo>
                    <a:pt x="277" y="399"/>
                  </a:lnTo>
                  <a:lnTo>
                    <a:pt x="273" y="403"/>
                  </a:lnTo>
                  <a:lnTo>
                    <a:pt x="269" y="408"/>
                  </a:lnTo>
                  <a:lnTo>
                    <a:pt x="266" y="412"/>
                  </a:lnTo>
                  <a:lnTo>
                    <a:pt x="263" y="417"/>
                  </a:lnTo>
                  <a:lnTo>
                    <a:pt x="261" y="422"/>
                  </a:lnTo>
                  <a:lnTo>
                    <a:pt x="260" y="426"/>
                  </a:lnTo>
                  <a:lnTo>
                    <a:pt x="259" y="431"/>
                  </a:lnTo>
                  <a:lnTo>
                    <a:pt x="259" y="435"/>
                  </a:lnTo>
                  <a:lnTo>
                    <a:pt x="260" y="439"/>
                  </a:lnTo>
                  <a:lnTo>
                    <a:pt x="260" y="443"/>
                  </a:lnTo>
                  <a:lnTo>
                    <a:pt x="262" y="447"/>
                  </a:lnTo>
                  <a:lnTo>
                    <a:pt x="265" y="455"/>
                  </a:lnTo>
                  <a:lnTo>
                    <a:pt x="269" y="464"/>
                  </a:lnTo>
                  <a:lnTo>
                    <a:pt x="274" y="471"/>
                  </a:lnTo>
                  <a:lnTo>
                    <a:pt x="279" y="478"/>
                  </a:lnTo>
                  <a:lnTo>
                    <a:pt x="284" y="485"/>
                  </a:lnTo>
                  <a:lnTo>
                    <a:pt x="288" y="491"/>
                  </a:lnTo>
                  <a:lnTo>
                    <a:pt x="290" y="497"/>
                  </a:lnTo>
                  <a:lnTo>
                    <a:pt x="291" y="500"/>
                  </a:lnTo>
                  <a:lnTo>
                    <a:pt x="291" y="502"/>
                  </a:lnTo>
                  <a:lnTo>
                    <a:pt x="291" y="505"/>
                  </a:lnTo>
                  <a:lnTo>
                    <a:pt x="290" y="507"/>
                  </a:lnTo>
                  <a:lnTo>
                    <a:pt x="289" y="510"/>
                  </a:lnTo>
                  <a:lnTo>
                    <a:pt x="286" y="512"/>
                  </a:lnTo>
                  <a:lnTo>
                    <a:pt x="284" y="514"/>
                  </a:lnTo>
                  <a:lnTo>
                    <a:pt x="280" y="516"/>
                  </a:lnTo>
                  <a:lnTo>
                    <a:pt x="276" y="518"/>
                  </a:lnTo>
                  <a:lnTo>
                    <a:pt x="270" y="520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612000" tIns="468000" rIns="72000" bIns="36000" anchor="ctr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 useBgFill="1">
          <p:nvSpPr>
            <p:cNvPr id="4" name="Freeform 16"/>
            <p:cNvSpPr>
              <a:spLocks/>
            </p:cNvSpPr>
            <p:nvPr/>
          </p:nvSpPr>
          <p:spPr bwMode="auto">
            <a:xfrm>
              <a:off x="0" y="4664107"/>
              <a:ext cx="3060582" cy="2170269"/>
            </a:xfrm>
            <a:custGeom>
              <a:avLst/>
              <a:gdLst>
                <a:gd name="T0" fmla="*/ 289 w 676"/>
                <a:gd name="T1" fmla="*/ 135 h 663"/>
                <a:gd name="T2" fmla="*/ 295 w 676"/>
                <a:gd name="T3" fmla="*/ 128 h 663"/>
                <a:gd name="T4" fmla="*/ 296 w 676"/>
                <a:gd name="T5" fmla="*/ 121 h 663"/>
                <a:gd name="T6" fmla="*/ 291 w 676"/>
                <a:gd name="T7" fmla="*/ 110 h 663"/>
                <a:gd name="T8" fmla="*/ 278 w 676"/>
                <a:gd name="T9" fmla="*/ 90 h 663"/>
                <a:gd name="T10" fmla="*/ 268 w 676"/>
                <a:gd name="T11" fmla="*/ 71 h 663"/>
                <a:gd name="T12" fmla="*/ 265 w 676"/>
                <a:gd name="T13" fmla="*/ 59 h 663"/>
                <a:gd name="T14" fmla="*/ 265 w 676"/>
                <a:gd name="T15" fmla="*/ 47 h 663"/>
                <a:gd name="T16" fmla="*/ 271 w 676"/>
                <a:gd name="T17" fmla="*/ 33 h 663"/>
                <a:gd name="T18" fmla="*/ 280 w 676"/>
                <a:gd name="T19" fmla="*/ 22 h 663"/>
                <a:gd name="T20" fmla="*/ 300 w 676"/>
                <a:gd name="T21" fmla="*/ 9 h 663"/>
                <a:gd name="T22" fmla="*/ 321 w 676"/>
                <a:gd name="T23" fmla="*/ 2 h 663"/>
                <a:gd name="T24" fmla="*/ 353 w 676"/>
                <a:gd name="T25" fmla="*/ 0 h 663"/>
                <a:gd name="T26" fmla="*/ 384 w 676"/>
                <a:gd name="T27" fmla="*/ 7 h 663"/>
                <a:gd name="T28" fmla="*/ 398 w 676"/>
                <a:gd name="T29" fmla="*/ 14 h 663"/>
                <a:gd name="T30" fmla="*/ 409 w 676"/>
                <a:gd name="T31" fmla="*/ 24 h 663"/>
                <a:gd name="T32" fmla="*/ 419 w 676"/>
                <a:gd name="T33" fmla="*/ 37 h 663"/>
                <a:gd name="T34" fmla="*/ 422 w 676"/>
                <a:gd name="T35" fmla="*/ 49 h 663"/>
                <a:gd name="T36" fmla="*/ 421 w 676"/>
                <a:gd name="T37" fmla="*/ 61 h 663"/>
                <a:gd name="T38" fmla="*/ 417 w 676"/>
                <a:gd name="T39" fmla="*/ 73 h 663"/>
                <a:gd name="T40" fmla="*/ 393 w 676"/>
                <a:gd name="T41" fmla="*/ 109 h 663"/>
                <a:gd name="T42" fmla="*/ 389 w 676"/>
                <a:gd name="T43" fmla="*/ 118 h 663"/>
                <a:gd name="T44" fmla="*/ 389 w 676"/>
                <a:gd name="T45" fmla="*/ 128 h 663"/>
                <a:gd name="T46" fmla="*/ 395 w 676"/>
                <a:gd name="T47" fmla="*/ 135 h 663"/>
                <a:gd name="T48" fmla="*/ 676 w 676"/>
                <a:gd name="T49" fmla="*/ 139 h 663"/>
                <a:gd name="T50" fmla="*/ 671 w 676"/>
                <a:gd name="T51" fmla="*/ 347 h 663"/>
                <a:gd name="T52" fmla="*/ 664 w 676"/>
                <a:gd name="T53" fmla="*/ 352 h 663"/>
                <a:gd name="T54" fmla="*/ 654 w 676"/>
                <a:gd name="T55" fmla="*/ 353 h 663"/>
                <a:gd name="T56" fmla="*/ 643 w 676"/>
                <a:gd name="T57" fmla="*/ 348 h 663"/>
                <a:gd name="T58" fmla="*/ 621 w 676"/>
                <a:gd name="T59" fmla="*/ 331 h 663"/>
                <a:gd name="T60" fmla="*/ 606 w 676"/>
                <a:gd name="T61" fmla="*/ 324 h 663"/>
                <a:gd name="T62" fmla="*/ 594 w 676"/>
                <a:gd name="T63" fmla="*/ 322 h 663"/>
                <a:gd name="T64" fmla="*/ 582 w 676"/>
                <a:gd name="T65" fmla="*/ 323 h 663"/>
                <a:gd name="T66" fmla="*/ 571 w 676"/>
                <a:gd name="T67" fmla="*/ 327 h 663"/>
                <a:gd name="T68" fmla="*/ 560 w 676"/>
                <a:gd name="T69" fmla="*/ 335 h 663"/>
                <a:gd name="T70" fmla="*/ 547 w 676"/>
                <a:gd name="T71" fmla="*/ 354 h 663"/>
                <a:gd name="T72" fmla="*/ 538 w 676"/>
                <a:gd name="T73" fmla="*/ 377 h 663"/>
                <a:gd name="T74" fmla="*/ 535 w 676"/>
                <a:gd name="T75" fmla="*/ 402 h 663"/>
                <a:gd name="T76" fmla="*/ 537 w 676"/>
                <a:gd name="T77" fmla="*/ 423 h 663"/>
                <a:gd name="T78" fmla="*/ 546 w 676"/>
                <a:gd name="T79" fmla="*/ 447 h 663"/>
                <a:gd name="T80" fmla="*/ 557 w 676"/>
                <a:gd name="T81" fmla="*/ 464 h 663"/>
                <a:gd name="T82" fmla="*/ 574 w 676"/>
                <a:gd name="T83" fmla="*/ 477 h 663"/>
                <a:gd name="T84" fmla="*/ 586 w 676"/>
                <a:gd name="T85" fmla="*/ 481 h 663"/>
                <a:gd name="T86" fmla="*/ 599 w 676"/>
                <a:gd name="T87" fmla="*/ 479 h 663"/>
                <a:gd name="T88" fmla="*/ 618 w 676"/>
                <a:gd name="T89" fmla="*/ 470 h 663"/>
                <a:gd name="T90" fmla="*/ 646 w 676"/>
                <a:gd name="T91" fmla="*/ 449 h 663"/>
                <a:gd name="T92" fmla="*/ 661 w 676"/>
                <a:gd name="T93" fmla="*/ 445 h 663"/>
                <a:gd name="T94" fmla="*/ 668 w 676"/>
                <a:gd name="T95" fmla="*/ 449 h 663"/>
                <a:gd name="T96" fmla="*/ 674 w 676"/>
                <a:gd name="T97" fmla="*/ 459 h 663"/>
                <a:gd name="T98" fmla="*/ 0 w 676"/>
                <a:gd name="T99" fmla="*/ 663 h 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6"/>
                <a:gd name="T151" fmla="*/ 0 h 663"/>
                <a:gd name="T152" fmla="*/ 676 w 676"/>
                <a:gd name="T153" fmla="*/ 663 h 6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6" h="663">
                  <a:moveTo>
                    <a:pt x="282" y="139"/>
                  </a:moveTo>
                  <a:lnTo>
                    <a:pt x="286" y="137"/>
                  </a:lnTo>
                  <a:lnTo>
                    <a:pt x="289" y="135"/>
                  </a:lnTo>
                  <a:lnTo>
                    <a:pt x="292" y="133"/>
                  </a:lnTo>
                  <a:lnTo>
                    <a:pt x="294" y="131"/>
                  </a:lnTo>
                  <a:lnTo>
                    <a:pt x="295" y="128"/>
                  </a:lnTo>
                  <a:lnTo>
                    <a:pt x="296" y="127"/>
                  </a:lnTo>
                  <a:lnTo>
                    <a:pt x="296" y="126"/>
                  </a:lnTo>
                  <a:lnTo>
                    <a:pt x="296" y="121"/>
                  </a:lnTo>
                  <a:lnTo>
                    <a:pt x="295" y="118"/>
                  </a:lnTo>
                  <a:lnTo>
                    <a:pt x="294" y="115"/>
                  </a:lnTo>
                  <a:lnTo>
                    <a:pt x="291" y="110"/>
                  </a:lnTo>
                  <a:lnTo>
                    <a:pt x="288" y="104"/>
                  </a:lnTo>
                  <a:lnTo>
                    <a:pt x="283" y="97"/>
                  </a:lnTo>
                  <a:lnTo>
                    <a:pt x="278" y="90"/>
                  </a:lnTo>
                  <a:lnTo>
                    <a:pt x="274" y="83"/>
                  </a:lnTo>
                  <a:lnTo>
                    <a:pt x="270" y="75"/>
                  </a:lnTo>
                  <a:lnTo>
                    <a:pt x="268" y="71"/>
                  </a:lnTo>
                  <a:lnTo>
                    <a:pt x="266" y="67"/>
                  </a:lnTo>
                  <a:lnTo>
                    <a:pt x="265" y="63"/>
                  </a:lnTo>
                  <a:lnTo>
                    <a:pt x="265" y="59"/>
                  </a:lnTo>
                  <a:lnTo>
                    <a:pt x="264" y="55"/>
                  </a:lnTo>
                  <a:lnTo>
                    <a:pt x="265" y="51"/>
                  </a:lnTo>
                  <a:lnTo>
                    <a:pt x="265" y="47"/>
                  </a:lnTo>
                  <a:lnTo>
                    <a:pt x="267" y="42"/>
                  </a:lnTo>
                  <a:lnTo>
                    <a:pt x="268" y="38"/>
                  </a:lnTo>
                  <a:lnTo>
                    <a:pt x="271" y="33"/>
                  </a:lnTo>
                  <a:lnTo>
                    <a:pt x="274" y="29"/>
                  </a:lnTo>
                  <a:lnTo>
                    <a:pt x="277" y="26"/>
                  </a:lnTo>
                  <a:lnTo>
                    <a:pt x="280" y="22"/>
                  </a:lnTo>
                  <a:lnTo>
                    <a:pt x="284" y="19"/>
                  </a:lnTo>
                  <a:lnTo>
                    <a:pt x="292" y="14"/>
                  </a:lnTo>
                  <a:lnTo>
                    <a:pt x="300" y="9"/>
                  </a:lnTo>
                  <a:lnTo>
                    <a:pt x="305" y="7"/>
                  </a:lnTo>
                  <a:lnTo>
                    <a:pt x="310" y="5"/>
                  </a:lnTo>
                  <a:lnTo>
                    <a:pt x="321" y="2"/>
                  </a:lnTo>
                  <a:lnTo>
                    <a:pt x="331" y="1"/>
                  </a:lnTo>
                  <a:lnTo>
                    <a:pt x="342" y="0"/>
                  </a:lnTo>
                  <a:lnTo>
                    <a:pt x="353" y="0"/>
                  </a:lnTo>
                  <a:lnTo>
                    <a:pt x="364" y="1"/>
                  </a:lnTo>
                  <a:lnTo>
                    <a:pt x="374" y="4"/>
                  </a:lnTo>
                  <a:lnTo>
                    <a:pt x="384" y="7"/>
                  </a:lnTo>
                  <a:lnTo>
                    <a:pt x="389" y="9"/>
                  </a:lnTo>
                  <a:lnTo>
                    <a:pt x="393" y="12"/>
                  </a:lnTo>
                  <a:lnTo>
                    <a:pt x="398" y="14"/>
                  </a:lnTo>
                  <a:lnTo>
                    <a:pt x="402" y="17"/>
                  </a:lnTo>
                  <a:lnTo>
                    <a:pt x="406" y="21"/>
                  </a:lnTo>
                  <a:lnTo>
                    <a:pt x="409" y="24"/>
                  </a:lnTo>
                  <a:lnTo>
                    <a:pt x="413" y="28"/>
                  </a:lnTo>
                  <a:lnTo>
                    <a:pt x="416" y="32"/>
                  </a:lnTo>
                  <a:lnTo>
                    <a:pt x="419" y="37"/>
                  </a:lnTo>
                  <a:lnTo>
                    <a:pt x="420" y="41"/>
                  </a:lnTo>
                  <a:lnTo>
                    <a:pt x="422" y="45"/>
                  </a:lnTo>
                  <a:lnTo>
                    <a:pt x="422" y="49"/>
                  </a:lnTo>
                  <a:lnTo>
                    <a:pt x="422" y="53"/>
                  </a:lnTo>
                  <a:lnTo>
                    <a:pt x="422" y="57"/>
                  </a:lnTo>
                  <a:lnTo>
                    <a:pt x="421" y="61"/>
                  </a:lnTo>
                  <a:lnTo>
                    <a:pt x="420" y="65"/>
                  </a:lnTo>
                  <a:lnTo>
                    <a:pt x="418" y="69"/>
                  </a:lnTo>
                  <a:lnTo>
                    <a:pt x="417" y="73"/>
                  </a:lnTo>
                  <a:lnTo>
                    <a:pt x="412" y="81"/>
                  </a:lnTo>
                  <a:lnTo>
                    <a:pt x="402" y="96"/>
                  </a:lnTo>
                  <a:lnTo>
                    <a:pt x="393" y="109"/>
                  </a:lnTo>
                  <a:lnTo>
                    <a:pt x="391" y="112"/>
                  </a:lnTo>
                  <a:lnTo>
                    <a:pt x="390" y="115"/>
                  </a:lnTo>
                  <a:lnTo>
                    <a:pt x="389" y="118"/>
                  </a:lnTo>
                  <a:lnTo>
                    <a:pt x="388" y="121"/>
                  </a:lnTo>
                  <a:lnTo>
                    <a:pt x="388" y="126"/>
                  </a:lnTo>
                  <a:lnTo>
                    <a:pt x="389" y="128"/>
                  </a:lnTo>
                  <a:lnTo>
                    <a:pt x="390" y="131"/>
                  </a:lnTo>
                  <a:lnTo>
                    <a:pt x="392" y="133"/>
                  </a:lnTo>
                  <a:lnTo>
                    <a:pt x="395" y="135"/>
                  </a:lnTo>
                  <a:lnTo>
                    <a:pt x="398" y="137"/>
                  </a:lnTo>
                  <a:lnTo>
                    <a:pt x="403" y="139"/>
                  </a:lnTo>
                  <a:lnTo>
                    <a:pt x="676" y="139"/>
                  </a:lnTo>
                  <a:lnTo>
                    <a:pt x="676" y="335"/>
                  </a:lnTo>
                  <a:lnTo>
                    <a:pt x="673" y="342"/>
                  </a:lnTo>
                  <a:lnTo>
                    <a:pt x="671" y="347"/>
                  </a:lnTo>
                  <a:lnTo>
                    <a:pt x="668" y="350"/>
                  </a:lnTo>
                  <a:lnTo>
                    <a:pt x="666" y="351"/>
                  </a:lnTo>
                  <a:lnTo>
                    <a:pt x="664" y="352"/>
                  </a:lnTo>
                  <a:lnTo>
                    <a:pt x="661" y="354"/>
                  </a:lnTo>
                  <a:lnTo>
                    <a:pt x="658" y="354"/>
                  </a:lnTo>
                  <a:lnTo>
                    <a:pt x="654" y="353"/>
                  </a:lnTo>
                  <a:lnTo>
                    <a:pt x="650" y="352"/>
                  </a:lnTo>
                  <a:lnTo>
                    <a:pt x="647" y="350"/>
                  </a:lnTo>
                  <a:lnTo>
                    <a:pt x="643" y="348"/>
                  </a:lnTo>
                  <a:lnTo>
                    <a:pt x="635" y="343"/>
                  </a:lnTo>
                  <a:lnTo>
                    <a:pt x="628" y="336"/>
                  </a:lnTo>
                  <a:lnTo>
                    <a:pt x="621" y="331"/>
                  </a:lnTo>
                  <a:lnTo>
                    <a:pt x="616" y="329"/>
                  </a:lnTo>
                  <a:lnTo>
                    <a:pt x="611" y="326"/>
                  </a:lnTo>
                  <a:lnTo>
                    <a:pt x="606" y="324"/>
                  </a:lnTo>
                  <a:lnTo>
                    <a:pt x="601" y="323"/>
                  </a:lnTo>
                  <a:lnTo>
                    <a:pt x="598" y="322"/>
                  </a:lnTo>
                  <a:lnTo>
                    <a:pt x="594" y="322"/>
                  </a:lnTo>
                  <a:lnTo>
                    <a:pt x="590" y="322"/>
                  </a:lnTo>
                  <a:lnTo>
                    <a:pt x="586" y="322"/>
                  </a:lnTo>
                  <a:lnTo>
                    <a:pt x="582" y="323"/>
                  </a:lnTo>
                  <a:lnTo>
                    <a:pt x="578" y="324"/>
                  </a:lnTo>
                  <a:lnTo>
                    <a:pt x="574" y="325"/>
                  </a:lnTo>
                  <a:lnTo>
                    <a:pt x="571" y="327"/>
                  </a:lnTo>
                  <a:lnTo>
                    <a:pt x="566" y="329"/>
                  </a:lnTo>
                  <a:lnTo>
                    <a:pt x="563" y="332"/>
                  </a:lnTo>
                  <a:lnTo>
                    <a:pt x="560" y="335"/>
                  </a:lnTo>
                  <a:lnTo>
                    <a:pt x="557" y="339"/>
                  </a:lnTo>
                  <a:lnTo>
                    <a:pt x="551" y="346"/>
                  </a:lnTo>
                  <a:lnTo>
                    <a:pt x="547" y="354"/>
                  </a:lnTo>
                  <a:lnTo>
                    <a:pt x="543" y="362"/>
                  </a:lnTo>
                  <a:lnTo>
                    <a:pt x="540" y="372"/>
                  </a:lnTo>
                  <a:lnTo>
                    <a:pt x="538" y="377"/>
                  </a:lnTo>
                  <a:lnTo>
                    <a:pt x="537" y="382"/>
                  </a:lnTo>
                  <a:lnTo>
                    <a:pt x="536" y="392"/>
                  </a:lnTo>
                  <a:lnTo>
                    <a:pt x="535" y="402"/>
                  </a:lnTo>
                  <a:lnTo>
                    <a:pt x="536" y="413"/>
                  </a:lnTo>
                  <a:lnTo>
                    <a:pt x="536" y="418"/>
                  </a:lnTo>
                  <a:lnTo>
                    <a:pt x="537" y="423"/>
                  </a:lnTo>
                  <a:lnTo>
                    <a:pt x="540" y="433"/>
                  </a:lnTo>
                  <a:lnTo>
                    <a:pt x="543" y="443"/>
                  </a:lnTo>
                  <a:lnTo>
                    <a:pt x="546" y="447"/>
                  </a:lnTo>
                  <a:lnTo>
                    <a:pt x="548" y="452"/>
                  </a:lnTo>
                  <a:lnTo>
                    <a:pt x="552" y="458"/>
                  </a:lnTo>
                  <a:lnTo>
                    <a:pt x="557" y="464"/>
                  </a:lnTo>
                  <a:lnTo>
                    <a:pt x="562" y="470"/>
                  </a:lnTo>
                  <a:lnTo>
                    <a:pt x="569" y="474"/>
                  </a:lnTo>
                  <a:lnTo>
                    <a:pt x="574" y="477"/>
                  </a:lnTo>
                  <a:lnTo>
                    <a:pt x="578" y="479"/>
                  </a:lnTo>
                  <a:lnTo>
                    <a:pt x="582" y="480"/>
                  </a:lnTo>
                  <a:lnTo>
                    <a:pt x="586" y="481"/>
                  </a:lnTo>
                  <a:lnTo>
                    <a:pt x="591" y="481"/>
                  </a:lnTo>
                  <a:lnTo>
                    <a:pt x="595" y="480"/>
                  </a:lnTo>
                  <a:lnTo>
                    <a:pt x="599" y="479"/>
                  </a:lnTo>
                  <a:lnTo>
                    <a:pt x="603" y="478"/>
                  </a:lnTo>
                  <a:lnTo>
                    <a:pt x="611" y="474"/>
                  </a:lnTo>
                  <a:lnTo>
                    <a:pt x="618" y="470"/>
                  </a:lnTo>
                  <a:lnTo>
                    <a:pt x="633" y="458"/>
                  </a:lnTo>
                  <a:lnTo>
                    <a:pt x="640" y="453"/>
                  </a:lnTo>
                  <a:lnTo>
                    <a:pt x="646" y="449"/>
                  </a:lnTo>
                  <a:lnTo>
                    <a:pt x="652" y="446"/>
                  </a:lnTo>
                  <a:lnTo>
                    <a:pt x="658" y="445"/>
                  </a:lnTo>
                  <a:lnTo>
                    <a:pt x="661" y="445"/>
                  </a:lnTo>
                  <a:lnTo>
                    <a:pt x="663" y="446"/>
                  </a:lnTo>
                  <a:lnTo>
                    <a:pt x="666" y="447"/>
                  </a:lnTo>
                  <a:lnTo>
                    <a:pt x="668" y="449"/>
                  </a:lnTo>
                  <a:lnTo>
                    <a:pt x="670" y="451"/>
                  </a:lnTo>
                  <a:lnTo>
                    <a:pt x="672" y="455"/>
                  </a:lnTo>
                  <a:lnTo>
                    <a:pt x="674" y="459"/>
                  </a:lnTo>
                  <a:lnTo>
                    <a:pt x="676" y="464"/>
                  </a:lnTo>
                  <a:lnTo>
                    <a:pt x="676" y="663"/>
                  </a:lnTo>
                  <a:lnTo>
                    <a:pt x="0" y="663"/>
                  </a:lnTo>
                  <a:lnTo>
                    <a:pt x="0" y="139"/>
                  </a:lnTo>
                  <a:lnTo>
                    <a:pt x="282" y="139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5" name="Freeform 17"/>
            <p:cNvSpPr>
              <a:spLocks/>
            </p:cNvSpPr>
            <p:nvPr/>
          </p:nvSpPr>
          <p:spPr bwMode="auto">
            <a:xfrm>
              <a:off x="2400741" y="4664107"/>
              <a:ext cx="3674893" cy="2178204"/>
            </a:xfrm>
            <a:custGeom>
              <a:avLst/>
              <a:gdLst>
                <a:gd name="T0" fmla="*/ 133 w 812"/>
                <a:gd name="T1" fmla="*/ 451 h 665"/>
                <a:gd name="T2" fmla="*/ 121 w 812"/>
                <a:gd name="T3" fmla="*/ 447 h 665"/>
                <a:gd name="T4" fmla="*/ 103 w 812"/>
                <a:gd name="T5" fmla="*/ 456 h 665"/>
                <a:gd name="T6" fmla="*/ 74 w 812"/>
                <a:gd name="T7" fmla="*/ 477 h 665"/>
                <a:gd name="T8" fmla="*/ 54 w 812"/>
                <a:gd name="T9" fmla="*/ 482 h 665"/>
                <a:gd name="T10" fmla="*/ 38 w 812"/>
                <a:gd name="T11" fmla="*/ 479 h 665"/>
                <a:gd name="T12" fmla="*/ 18 w 812"/>
                <a:gd name="T13" fmla="*/ 461 h 665"/>
                <a:gd name="T14" fmla="*/ 4 w 812"/>
                <a:gd name="T15" fmla="*/ 433 h 665"/>
                <a:gd name="T16" fmla="*/ 0 w 812"/>
                <a:gd name="T17" fmla="*/ 401 h 665"/>
                <a:gd name="T18" fmla="*/ 7 w 812"/>
                <a:gd name="T19" fmla="*/ 365 h 665"/>
                <a:gd name="T20" fmla="*/ 19 w 812"/>
                <a:gd name="T21" fmla="*/ 344 h 665"/>
                <a:gd name="T22" fmla="*/ 39 w 812"/>
                <a:gd name="T23" fmla="*/ 327 h 665"/>
                <a:gd name="T24" fmla="*/ 60 w 812"/>
                <a:gd name="T25" fmla="*/ 324 h 665"/>
                <a:gd name="T26" fmla="*/ 84 w 812"/>
                <a:gd name="T27" fmla="*/ 333 h 665"/>
                <a:gd name="T28" fmla="*/ 116 w 812"/>
                <a:gd name="T29" fmla="*/ 355 h 665"/>
                <a:gd name="T30" fmla="*/ 129 w 812"/>
                <a:gd name="T31" fmla="*/ 355 h 665"/>
                <a:gd name="T32" fmla="*/ 137 w 812"/>
                <a:gd name="T33" fmla="*/ 345 h 665"/>
                <a:gd name="T34" fmla="*/ 415 w 812"/>
                <a:gd name="T35" fmla="*/ 139 h 665"/>
                <a:gd name="T36" fmla="*/ 427 w 812"/>
                <a:gd name="T37" fmla="*/ 131 h 665"/>
                <a:gd name="T38" fmla="*/ 428 w 812"/>
                <a:gd name="T39" fmla="*/ 118 h 665"/>
                <a:gd name="T40" fmla="*/ 406 w 812"/>
                <a:gd name="T41" fmla="*/ 85 h 665"/>
                <a:gd name="T42" fmla="*/ 396 w 812"/>
                <a:gd name="T43" fmla="*/ 60 h 665"/>
                <a:gd name="T44" fmla="*/ 398 w 812"/>
                <a:gd name="T45" fmla="*/ 43 h 665"/>
                <a:gd name="T46" fmla="*/ 408 w 812"/>
                <a:gd name="T47" fmla="*/ 26 h 665"/>
                <a:gd name="T48" fmla="*/ 433 w 812"/>
                <a:gd name="T49" fmla="*/ 10 h 665"/>
                <a:gd name="T50" fmla="*/ 463 w 812"/>
                <a:gd name="T51" fmla="*/ 1 h 665"/>
                <a:gd name="T52" fmla="*/ 506 w 812"/>
                <a:gd name="T53" fmla="*/ 4 h 665"/>
                <a:gd name="T54" fmla="*/ 529 w 812"/>
                <a:gd name="T55" fmla="*/ 15 h 665"/>
                <a:gd name="T56" fmla="*/ 545 w 812"/>
                <a:gd name="T57" fmla="*/ 29 h 665"/>
                <a:gd name="T58" fmla="*/ 554 w 812"/>
                <a:gd name="T59" fmla="*/ 46 h 665"/>
                <a:gd name="T60" fmla="*/ 552 w 812"/>
                <a:gd name="T61" fmla="*/ 67 h 665"/>
                <a:gd name="T62" fmla="*/ 533 w 812"/>
                <a:gd name="T63" fmla="*/ 98 h 665"/>
                <a:gd name="T64" fmla="*/ 520 w 812"/>
                <a:gd name="T65" fmla="*/ 120 h 665"/>
                <a:gd name="T66" fmla="*/ 520 w 812"/>
                <a:gd name="T67" fmla="*/ 128 h 665"/>
                <a:gd name="T68" fmla="*/ 529 w 812"/>
                <a:gd name="T69" fmla="*/ 137 h 665"/>
                <a:gd name="T70" fmla="*/ 812 w 812"/>
                <a:gd name="T71" fmla="*/ 336 h 665"/>
                <a:gd name="T72" fmla="*/ 801 w 812"/>
                <a:gd name="T73" fmla="*/ 353 h 665"/>
                <a:gd name="T74" fmla="*/ 788 w 812"/>
                <a:gd name="T75" fmla="*/ 355 h 665"/>
                <a:gd name="T76" fmla="*/ 769 w 812"/>
                <a:gd name="T77" fmla="*/ 345 h 665"/>
                <a:gd name="T78" fmla="*/ 745 w 812"/>
                <a:gd name="T79" fmla="*/ 328 h 665"/>
                <a:gd name="T80" fmla="*/ 728 w 812"/>
                <a:gd name="T81" fmla="*/ 324 h 665"/>
                <a:gd name="T82" fmla="*/ 713 w 812"/>
                <a:gd name="T83" fmla="*/ 326 h 665"/>
                <a:gd name="T84" fmla="*/ 698 w 812"/>
                <a:gd name="T85" fmla="*/ 334 h 665"/>
                <a:gd name="T86" fmla="*/ 682 w 812"/>
                <a:gd name="T87" fmla="*/ 356 h 665"/>
                <a:gd name="T88" fmla="*/ 673 w 812"/>
                <a:gd name="T89" fmla="*/ 384 h 665"/>
                <a:gd name="T90" fmla="*/ 672 w 812"/>
                <a:gd name="T91" fmla="*/ 420 h 665"/>
                <a:gd name="T92" fmla="*/ 681 w 812"/>
                <a:gd name="T93" fmla="*/ 449 h 665"/>
                <a:gd name="T94" fmla="*/ 698 w 812"/>
                <a:gd name="T95" fmla="*/ 472 h 665"/>
                <a:gd name="T96" fmla="*/ 716 w 812"/>
                <a:gd name="T97" fmla="*/ 482 h 665"/>
                <a:gd name="T98" fmla="*/ 737 w 812"/>
                <a:gd name="T99" fmla="*/ 480 h 665"/>
                <a:gd name="T100" fmla="*/ 774 w 812"/>
                <a:gd name="T101" fmla="*/ 455 h 665"/>
                <a:gd name="T102" fmla="*/ 793 w 812"/>
                <a:gd name="T103" fmla="*/ 447 h 665"/>
                <a:gd name="T104" fmla="*/ 803 w 812"/>
                <a:gd name="T105" fmla="*/ 451 h 665"/>
                <a:gd name="T106" fmla="*/ 812 w 812"/>
                <a:gd name="T107" fmla="*/ 467 h 66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12"/>
                <a:gd name="T163" fmla="*/ 0 h 665"/>
                <a:gd name="T164" fmla="*/ 812 w 812"/>
                <a:gd name="T165" fmla="*/ 665 h 66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12" h="665">
                  <a:moveTo>
                    <a:pt x="139" y="462"/>
                  </a:moveTo>
                  <a:lnTo>
                    <a:pt x="137" y="458"/>
                  </a:lnTo>
                  <a:lnTo>
                    <a:pt x="135" y="454"/>
                  </a:lnTo>
                  <a:lnTo>
                    <a:pt x="133" y="451"/>
                  </a:lnTo>
                  <a:lnTo>
                    <a:pt x="131" y="449"/>
                  </a:lnTo>
                  <a:lnTo>
                    <a:pt x="129" y="448"/>
                  </a:lnTo>
                  <a:lnTo>
                    <a:pt x="126" y="447"/>
                  </a:lnTo>
                  <a:lnTo>
                    <a:pt x="121" y="447"/>
                  </a:lnTo>
                  <a:lnTo>
                    <a:pt x="115" y="449"/>
                  </a:lnTo>
                  <a:lnTo>
                    <a:pt x="112" y="450"/>
                  </a:lnTo>
                  <a:lnTo>
                    <a:pt x="109" y="452"/>
                  </a:lnTo>
                  <a:lnTo>
                    <a:pt x="103" y="456"/>
                  </a:lnTo>
                  <a:lnTo>
                    <a:pt x="96" y="461"/>
                  </a:lnTo>
                  <a:lnTo>
                    <a:pt x="89" y="466"/>
                  </a:lnTo>
                  <a:lnTo>
                    <a:pt x="82" y="472"/>
                  </a:lnTo>
                  <a:lnTo>
                    <a:pt x="74" y="477"/>
                  </a:lnTo>
                  <a:lnTo>
                    <a:pt x="66" y="480"/>
                  </a:lnTo>
                  <a:lnTo>
                    <a:pt x="62" y="481"/>
                  </a:lnTo>
                  <a:lnTo>
                    <a:pt x="58" y="482"/>
                  </a:lnTo>
                  <a:lnTo>
                    <a:pt x="54" y="482"/>
                  </a:lnTo>
                  <a:lnTo>
                    <a:pt x="50" y="482"/>
                  </a:lnTo>
                  <a:lnTo>
                    <a:pt x="46" y="482"/>
                  </a:lnTo>
                  <a:lnTo>
                    <a:pt x="42" y="480"/>
                  </a:lnTo>
                  <a:lnTo>
                    <a:pt x="38" y="479"/>
                  </a:lnTo>
                  <a:lnTo>
                    <a:pt x="33" y="476"/>
                  </a:lnTo>
                  <a:lnTo>
                    <a:pt x="24" y="468"/>
                  </a:lnTo>
                  <a:lnTo>
                    <a:pt x="21" y="465"/>
                  </a:lnTo>
                  <a:lnTo>
                    <a:pt x="18" y="461"/>
                  </a:lnTo>
                  <a:lnTo>
                    <a:pt x="12" y="452"/>
                  </a:lnTo>
                  <a:lnTo>
                    <a:pt x="9" y="448"/>
                  </a:lnTo>
                  <a:lnTo>
                    <a:pt x="7" y="443"/>
                  </a:lnTo>
                  <a:lnTo>
                    <a:pt x="4" y="433"/>
                  </a:lnTo>
                  <a:lnTo>
                    <a:pt x="3" y="428"/>
                  </a:lnTo>
                  <a:lnTo>
                    <a:pt x="1" y="423"/>
                  </a:lnTo>
                  <a:lnTo>
                    <a:pt x="0" y="412"/>
                  </a:lnTo>
                  <a:lnTo>
                    <a:pt x="0" y="401"/>
                  </a:lnTo>
                  <a:lnTo>
                    <a:pt x="1" y="390"/>
                  </a:lnTo>
                  <a:lnTo>
                    <a:pt x="2" y="380"/>
                  </a:lnTo>
                  <a:lnTo>
                    <a:pt x="5" y="370"/>
                  </a:lnTo>
                  <a:lnTo>
                    <a:pt x="7" y="365"/>
                  </a:lnTo>
                  <a:lnTo>
                    <a:pt x="9" y="360"/>
                  </a:lnTo>
                  <a:lnTo>
                    <a:pt x="14" y="352"/>
                  </a:lnTo>
                  <a:lnTo>
                    <a:pt x="16" y="347"/>
                  </a:lnTo>
                  <a:lnTo>
                    <a:pt x="19" y="344"/>
                  </a:lnTo>
                  <a:lnTo>
                    <a:pt x="26" y="336"/>
                  </a:lnTo>
                  <a:lnTo>
                    <a:pt x="31" y="333"/>
                  </a:lnTo>
                  <a:lnTo>
                    <a:pt x="34" y="330"/>
                  </a:lnTo>
                  <a:lnTo>
                    <a:pt x="39" y="327"/>
                  </a:lnTo>
                  <a:lnTo>
                    <a:pt x="43" y="326"/>
                  </a:lnTo>
                  <a:lnTo>
                    <a:pt x="48" y="324"/>
                  </a:lnTo>
                  <a:lnTo>
                    <a:pt x="52" y="324"/>
                  </a:lnTo>
                  <a:lnTo>
                    <a:pt x="60" y="324"/>
                  </a:lnTo>
                  <a:lnTo>
                    <a:pt x="64" y="324"/>
                  </a:lnTo>
                  <a:lnTo>
                    <a:pt x="68" y="325"/>
                  </a:lnTo>
                  <a:lnTo>
                    <a:pt x="76" y="329"/>
                  </a:lnTo>
                  <a:lnTo>
                    <a:pt x="84" y="333"/>
                  </a:lnTo>
                  <a:lnTo>
                    <a:pt x="97" y="343"/>
                  </a:lnTo>
                  <a:lnTo>
                    <a:pt x="104" y="348"/>
                  </a:lnTo>
                  <a:lnTo>
                    <a:pt x="110" y="352"/>
                  </a:lnTo>
                  <a:lnTo>
                    <a:pt x="116" y="355"/>
                  </a:lnTo>
                  <a:lnTo>
                    <a:pt x="121" y="356"/>
                  </a:lnTo>
                  <a:lnTo>
                    <a:pt x="124" y="356"/>
                  </a:lnTo>
                  <a:lnTo>
                    <a:pt x="126" y="356"/>
                  </a:lnTo>
                  <a:lnTo>
                    <a:pt x="129" y="355"/>
                  </a:lnTo>
                  <a:lnTo>
                    <a:pt x="131" y="354"/>
                  </a:lnTo>
                  <a:lnTo>
                    <a:pt x="133" y="352"/>
                  </a:lnTo>
                  <a:lnTo>
                    <a:pt x="135" y="349"/>
                  </a:lnTo>
                  <a:lnTo>
                    <a:pt x="137" y="345"/>
                  </a:lnTo>
                  <a:lnTo>
                    <a:pt x="139" y="341"/>
                  </a:lnTo>
                  <a:lnTo>
                    <a:pt x="139" y="141"/>
                  </a:lnTo>
                  <a:lnTo>
                    <a:pt x="409" y="141"/>
                  </a:lnTo>
                  <a:lnTo>
                    <a:pt x="415" y="139"/>
                  </a:lnTo>
                  <a:lnTo>
                    <a:pt x="419" y="137"/>
                  </a:lnTo>
                  <a:lnTo>
                    <a:pt x="422" y="135"/>
                  </a:lnTo>
                  <a:lnTo>
                    <a:pt x="425" y="133"/>
                  </a:lnTo>
                  <a:lnTo>
                    <a:pt x="427" y="131"/>
                  </a:lnTo>
                  <a:lnTo>
                    <a:pt x="428" y="128"/>
                  </a:lnTo>
                  <a:lnTo>
                    <a:pt x="429" y="123"/>
                  </a:lnTo>
                  <a:lnTo>
                    <a:pt x="428" y="120"/>
                  </a:lnTo>
                  <a:lnTo>
                    <a:pt x="428" y="118"/>
                  </a:lnTo>
                  <a:lnTo>
                    <a:pt x="425" y="112"/>
                  </a:lnTo>
                  <a:lnTo>
                    <a:pt x="421" y="106"/>
                  </a:lnTo>
                  <a:lnTo>
                    <a:pt x="416" y="99"/>
                  </a:lnTo>
                  <a:lnTo>
                    <a:pt x="406" y="85"/>
                  </a:lnTo>
                  <a:lnTo>
                    <a:pt x="402" y="77"/>
                  </a:lnTo>
                  <a:lnTo>
                    <a:pt x="398" y="69"/>
                  </a:lnTo>
                  <a:lnTo>
                    <a:pt x="397" y="65"/>
                  </a:lnTo>
                  <a:lnTo>
                    <a:pt x="396" y="60"/>
                  </a:lnTo>
                  <a:lnTo>
                    <a:pt x="396" y="56"/>
                  </a:lnTo>
                  <a:lnTo>
                    <a:pt x="396" y="52"/>
                  </a:lnTo>
                  <a:lnTo>
                    <a:pt x="397" y="48"/>
                  </a:lnTo>
                  <a:lnTo>
                    <a:pt x="398" y="43"/>
                  </a:lnTo>
                  <a:lnTo>
                    <a:pt x="400" y="39"/>
                  </a:lnTo>
                  <a:lnTo>
                    <a:pt x="403" y="34"/>
                  </a:lnTo>
                  <a:lnTo>
                    <a:pt x="405" y="30"/>
                  </a:lnTo>
                  <a:lnTo>
                    <a:pt x="408" y="26"/>
                  </a:lnTo>
                  <a:lnTo>
                    <a:pt x="413" y="23"/>
                  </a:lnTo>
                  <a:lnTo>
                    <a:pt x="416" y="20"/>
                  </a:lnTo>
                  <a:lnTo>
                    <a:pt x="424" y="14"/>
                  </a:lnTo>
                  <a:lnTo>
                    <a:pt x="433" y="10"/>
                  </a:lnTo>
                  <a:lnTo>
                    <a:pt x="438" y="8"/>
                  </a:lnTo>
                  <a:lnTo>
                    <a:pt x="442" y="6"/>
                  </a:lnTo>
                  <a:lnTo>
                    <a:pt x="453" y="3"/>
                  </a:lnTo>
                  <a:lnTo>
                    <a:pt x="463" y="1"/>
                  </a:lnTo>
                  <a:lnTo>
                    <a:pt x="474" y="0"/>
                  </a:lnTo>
                  <a:lnTo>
                    <a:pt x="484" y="1"/>
                  </a:lnTo>
                  <a:lnTo>
                    <a:pt x="495" y="2"/>
                  </a:lnTo>
                  <a:lnTo>
                    <a:pt x="506" y="4"/>
                  </a:lnTo>
                  <a:lnTo>
                    <a:pt x="515" y="8"/>
                  </a:lnTo>
                  <a:lnTo>
                    <a:pt x="520" y="10"/>
                  </a:lnTo>
                  <a:lnTo>
                    <a:pt x="525" y="12"/>
                  </a:lnTo>
                  <a:lnTo>
                    <a:pt x="529" y="15"/>
                  </a:lnTo>
                  <a:lnTo>
                    <a:pt x="533" y="18"/>
                  </a:lnTo>
                  <a:lnTo>
                    <a:pt x="538" y="21"/>
                  </a:lnTo>
                  <a:lnTo>
                    <a:pt x="542" y="25"/>
                  </a:lnTo>
                  <a:lnTo>
                    <a:pt x="545" y="29"/>
                  </a:lnTo>
                  <a:lnTo>
                    <a:pt x="549" y="33"/>
                  </a:lnTo>
                  <a:lnTo>
                    <a:pt x="551" y="37"/>
                  </a:lnTo>
                  <a:lnTo>
                    <a:pt x="553" y="42"/>
                  </a:lnTo>
                  <a:lnTo>
                    <a:pt x="554" y="46"/>
                  </a:lnTo>
                  <a:lnTo>
                    <a:pt x="555" y="50"/>
                  </a:lnTo>
                  <a:lnTo>
                    <a:pt x="555" y="54"/>
                  </a:lnTo>
                  <a:lnTo>
                    <a:pt x="555" y="58"/>
                  </a:lnTo>
                  <a:lnTo>
                    <a:pt x="552" y="67"/>
                  </a:lnTo>
                  <a:lnTo>
                    <a:pt x="549" y="75"/>
                  </a:lnTo>
                  <a:lnTo>
                    <a:pt x="544" y="83"/>
                  </a:lnTo>
                  <a:lnTo>
                    <a:pt x="539" y="91"/>
                  </a:lnTo>
                  <a:lnTo>
                    <a:pt x="533" y="98"/>
                  </a:lnTo>
                  <a:lnTo>
                    <a:pt x="528" y="105"/>
                  </a:lnTo>
                  <a:lnTo>
                    <a:pt x="524" y="111"/>
                  </a:lnTo>
                  <a:lnTo>
                    <a:pt x="521" y="117"/>
                  </a:lnTo>
                  <a:lnTo>
                    <a:pt x="520" y="120"/>
                  </a:lnTo>
                  <a:lnTo>
                    <a:pt x="519" y="123"/>
                  </a:lnTo>
                  <a:lnTo>
                    <a:pt x="519" y="126"/>
                  </a:lnTo>
                  <a:lnTo>
                    <a:pt x="520" y="127"/>
                  </a:lnTo>
                  <a:lnTo>
                    <a:pt x="520" y="128"/>
                  </a:lnTo>
                  <a:lnTo>
                    <a:pt x="521" y="131"/>
                  </a:lnTo>
                  <a:lnTo>
                    <a:pt x="523" y="133"/>
                  </a:lnTo>
                  <a:lnTo>
                    <a:pt x="526" y="135"/>
                  </a:lnTo>
                  <a:lnTo>
                    <a:pt x="529" y="137"/>
                  </a:lnTo>
                  <a:lnTo>
                    <a:pt x="534" y="139"/>
                  </a:lnTo>
                  <a:lnTo>
                    <a:pt x="540" y="141"/>
                  </a:lnTo>
                  <a:lnTo>
                    <a:pt x="812" y="141"/>
                  </a:lnTo>
                  <a:lnTo>
                    <a:pt x="812" y="336"/>
                  </a:lnTo>
                  <a:lnTo>
                    <a:pt x="809" y="344"/>
                  </a:lnTo>
                  <a:lnTo>
                    <a:pt x="806" y="348"/>
                  </a:lnTo>
                  <a:lnTo>
                    <a:pt x="803" y="352"/>
                  </a:lnTo>
                  <a:lnTo>
                    <a:pt x="801" y="353"/>
                  </a:lnTo>
                  <a:lnTo>
                    <a:pt x="800" y="354"/>
                  </a:lnTo>
                  <a:lnTo>
                    <a:pt x="796" y="356"/>
                  </a:lnTo>
                  <a:lnTo>
                    <a:pt x="793" y="356"/>
                  </a:lnTo>
                  <a:lnTo>
                    <a:pt x="788" y="355"/>
                  </a:lnTo>
                  <a:lnTo>
                    <a:pt x="785" y="354"/>
                  </a:lnTo>
                  <a:lnTo>
                    <a:pt x="781" y="352"/>
                  </a:lnTo>
                  <a:lnTo>
                    <a:pt x="777" y="350"/>
                  </a:lnTo>
                  <a:lnTo>
                    <a:pt x="769" y="345"/>
                  </a:lnTo>
                  <a:lnTo>
                    <a:pt x="762" y="338"/>
                  </a:lnTo>
                  <a:lnTo>
                    <a:pt x="755" y="333"/>
                  </a:lnTo>
                  <a:lnTo>
                    <a:pt x="750" y="331"/>
                  </a:lnTo>
                  <a:lnTo>
                    <a:pt x="745" y="328"/>
                  </a:lnTo>
                  <a:lnTo>
                    <a:pt x="740" y="326"/>
                  </a:lnTo>
                  <a:lnTo>
                    <a:pt x="736" y="325"/>
                  </a:lnTo>
                  <a:lnTo>
                    <a:pt x="732" y="324"/>
                  </a:lnTo>
                  <a:lnTo>
                    <a:pt x="728" y="324"/>
                  </a:lnTo>
                  <a:lnTo>
                    <a:pt x="724" y="324"/>
                  </a:lnTo>
                  <a:lnTo>
                    <a:pt x="721" y="324"/>
                  </a:lnTo>
                  <a:lnTo>
                    <a:pt x="717" y="325"/>
                  </a:lnTo>
                  <a:lnTo>
                    <a:pt x="713" y="326"/>
                  </a:lnTo>
                  <a:lnTo>
                    <a:pt x="709" y="327"/>
                  </a:lnTo>
                  <a:lnTo>
                    <a:pt x="705" y="329"/>
                  </a:lnTo>
                  <a:lnTo>
                    <a:pt x="702" y="331"/>
                  </a:lnTo>
                  <a:lnTo>
                    <a:pt x="698" y="334"/>
                  </a:lnTo>
                  <a:lnTo>
                    <a:pt x="695" y="337"/>
                  </a:lnTo>
                  <a:lnTo>
                    <a:pt x="692" y="341"/>
                  </a:lnTo>
                  <a:lnTo>
                    <a:pt x="687" y="348"/>
                  </a:lnTo>
                  <a:lnTo>
                    <a:pt x="682" y="356"/>
                  </a:lnTo>
                  <a:lnTo>
                    <a:pt x="678" y="364"/>
                  </a:lnTo>
                  <a:lnTo>
                    <a:pt x="675" y="374"/>
                  </a:lnTo>
                  <a:lnTo>
                    <a:pt x="674" y="379"/>
                  </a:lnTo>
                  <a:lnTo>
                    <a:pt x="673" y="384"/>
                  </a:lnTo>
                  <a:lnTo>
                    <a:pt x="671" y="394"/>
                  </a:lnTo>
                  <a:lnTo>
                    <a:pt x="671" y="404"/>
                  </a:lnTo>
                  <a:lnTo>
                    <a:pt x="671" y="415"/>
                  </a:lnTo>
                  <a:lnTo>
                    <a:pt x="672" y="420"/>
                  </a:lnTo>
                  <a:lnTo>
                    <a:pt x="673" y="425"/>
                  </a:lnTo>
                  <a:lnTo>
                    <a:pt x="675" y="435"/>
                  </a:lnTo>
                  <a:lnTo>
                    <a:pt x="679" y="445"/>
                  </a:lnTo>
                  <a:lnTo>
                    <a:pt x="681" y="449"/>
                  </a:lnTo>
                  <a:lnTo>
                    <a:pt x="683" y="454"/>
                  </a:lnTo>
                  <a:lnTo>
                    <a:pt x="688" y="460"/>
                  </a:lnTo>
                  <a:lnTo>
                    <a:pt x="692" y="466"/>
                  </a:lnTo>
                  <a:lnTo>
                    <a:pt x="698" y="472"/>
                  </a:lnTo>
                  <a:lnTo>
                    <a:pt x="704" y="476"/>
                  </a:lnTo>
                  <a:lnTo>
                    <a:pt x="708" y="479"/>
                  </a:lnTo>
                  <a:lnTo>
                    <a:pt x="712" y="481"/>
                  </a:lnTo>
                  <a:lnTo>
                    <a:pt x="716" y="482"/>
                  </a:lnTo>
                  <a:lnTo>
                    <a:pt x="721" y="483"/>
                  </a:lnTo>
                  <a:lnTo>
                    <a:pt x="725" y="483"/>
                  </a:lnTo>
                  <a:lnTo>
                    <a:pt x="729" y="482"/>
                  </a:lnTo>
                  <a:lnTo>
                    <a:pt x="737" y="480"/>
                  </a:lnTo>
                  <a:lnTo>
                    <a:pt x="745" y="476"/>
                  </a:lnTo>
                  <a:lnTo>
                    <a:pt x="753" y="472"/>
                  </a:lnTo>
                  <a:lnTo>
                    <a:pt x="767" y="460"/>
                  </a:lnTo>
                  <a:lnTo>
                    <a:pt x="774" y="455"/>
                  </a:lnTo>
                  <a:lnTo>
                    <a:pt x="781" y="451"/>
                  </a:lnTo>
                  <a:lnTo>
                    <a:pt x="787" y="448"/>
                  </a:lnTo>
                  <a:lnTo>
                    <a:pt x="791" y="447"/>
                  </a:lnTo>
                  <a:lnTo>
                    <a:pt x="793" y="447"/>
                  </a:lnTo>
                  <a:lnTo>
                    <a:pt x="796" y="447"/>
                  </a:lnTo>
                  <a:lnTo>
                    <a:pt x="799" y="448"/>
                  </a:lnTo>
                  <a:lnTo>
                    <a:pt x="801" y="449"/>
                  </a:lnTo>
                  <a:lnTo>
                    <a:pt x="803" y="451"/>
                  </a:lnTo>
                  <a:lnTo>
                    <a:pt x="806" y="454"/>
                  </a:lnTo>
                  <a:lnTo>
                    <a:pt x="808" y="457"/>
                  </a:lnTo>
                  <a:lnTo>
                    <a:pt x="810" y="461"/>
                  </a:lnTo>
                  <a:lnTo>
                    <a:pt x="812" y="467"/>
                  </a:lnTo>
                  <a:lnTo>
                    <a:pt x="812" y="665"/>
                  </a:lnTo>
                  <a:lnTo>
                    <a:pt x="139" y="665"/>
                  </a:lnTo>
                  <a:lnTo>
                    <a:pt x="139" y="462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6" name="Freeform 18"/>
            <p:cNvSpPr>
              <a:spLocks/>
            </p:cNvSpPr>
            <p:nvPr/>
          </p:nvSpPr>
          <p:spPr bwMode="auto">
            <a:xfrm>
              <a:off x="5441680" y="5140036"/>
              <a:ext cx="3702320" cy="1717964"/>
            </a:xfrm>
            <a:custGeom>
              <a:avLst/>
              <a:gdLst>
                <a:gd name="T0" fmla="*/ 136 w 818"/>
                <a:gd name="T1" fmla="*/ 313 h 524"/>
                <a:gd name="T2" fmla="*/ 129 w 818"/>
                <a:gd name="T3" fmla="*/ 307 h 524"/>
                <a:gd name="T4" fmla="*/ 120 w 818"/>
                <a:gd name="T5" fmla="*/ 306 h 524"/>
                <a:gd name="T6" fmla="*/ 104 w 818"/>
                <a:gd name="T7" fmla="*/ 314 h 524"/>
                <a:gd name="T8" fmla="*/ 82 w 818"/>
                <a:gd name="T9" fmla="*/ 330 h 524"/>
                <a:gd name="T10" fmla="*/ 67 w 818"/>
                <a:gd name="T11" fmla="*/ 339 h 524"/>
                <a:gd name="T12" fmla="*/ 50 w 818"/>
                <a:gd name="T13" fmla="*/ 341 h 524"/>
                <a:gd name="T14" fmla="*/ 37 w 818"/>
                <a:gd name="T15" fmla="*/ 338 h 524"/>
                <a:gd name="T16" fmla="*/ 21 w 818"/>
                <a:gd name="T17" fmla="*/ 324 h 524"/>
                <a:gd name="T18" fmla="*/ 10 w 818"/>
                <a:gd name="T19" fmla="*/ 307 h 524"/>
                <a:gd name="T20" fmla="*/ 3 w 818"/>
                <a:gd name="T21" fmla="*/ 287 h 524"/>
                <a:gd name="T22" fmla="*/ 0 w 818"/>
                <a:gd name="T23" fmla="*/ 260 h 524"/>
                <a:gd name="T24" fmla="*/ 6 w 818"/>
                <a:gd name="T25" fmla="*/ 229 h 524"/>
                <a:gd name="T26" fmla="*/ 14 w 818"/>
                <a:gd name="T27" fmla="*/ 211 h 524"/>
                <a:gd name="T28" fmla="*/ 26 w 818"/>
                <a:gd name="T29" fmla="*/ 195 h 524"/>
                <a:gd name="T30" fmla="*/ 39 w 818"/>
                <a:gd name="T31" fmla="*/ 186 h 524"/>
                <a:gd name="T32" fmla="*/ 52 w 818"/>
                <a:gd name="T33" fmla="*/ 183 h 524"/>
                <a:gd name="T34" fmla="*/ 65 w 818"/>
                <a:gd name="T35" fmla="*/ 184 h 524"/>
                <a:gd name="T36" fmla="*/ 84 w 818"/>
                <a:gd name="T37" fmla="*/ 192 h 524"/>
                <a:gd name="T38" fmla="*/ 105 w 818"/>
                <a:gd name="T39" fmla="*/ 208 h 524"/>
                <a:gd name="T40" fmla="*/ 121 w 818"/>
                <a:gd name="T41" fmla="*/ 215 h 524"/>
                <a:gd name="T42" fmla="*/ 128 w 818"/>
                <a:gd name="T43" fmla="*/ 214 h 524"/>
                <a:gd name="T44" fmla="*/ 135 w 818"/>
                <a:gd name="T45" fmla="*/ 208 h 524"/>
                <a:gd name="T46" fmla="*/ 142 w 818"/>
                <a:gd name="T47" fmla="*/ 195 h 524"/>
                <a:gd name="T48" fmla="*/ 420 w 818"/>
                <a:gd name="T49" fmla="*/ 3 h 524"/>
                <a:gd name="T50" fmla="*/ 430 w 818"/>
                <a:gd name="T51" fmla="*/ 10 h 524"/>
                <a:gd name="T52" fmla="*/ 432 w 818"/>
                <a:gd name="T53" fmla="*/ 19 h 524"/>
                <a:gd name="T54" fmla="*/ 429 w 818"/>
                <a:gd name="T55" fmla="*/ 30 h 524"/>
                <a:gd name="T56" fmla="*/ 416 w 818"/>
                <a:gd name="T57" fmla="*/ 49 h 524"/>
                <a:gd name="T58" fmla="*/ 406 w 818"/>
                <a:gd name="T59" fmla="*/ 66 h 524"/>
                <a:gd name="T60" fmla="*/ 402 w 818"/>
                <a:gd name="T61" fmla="*/ 80 h 524"/>
                <a:gd name="T62" fmla="*/ 401 w 818"/>
                <a:gd name="T63" fmla="*/ 91 h 524"/>
                <a:gd name="T64" fmla="*/ 405 w 818"/>
                <a:gd name="T65" fmla="*/ 103 h 524"/>
                <a:gd name="T66" fmla="*/ 411 w 818"/>
                <a:gd name="T67" fmla="*/ 113 h 524"/>
                <a:gd name="T68" fmla="*/ 424 w 818"/>
                <a:gd name="T69" fmla="*/ 125 h 524"/>
                <a:gd name="T70" fmla="*/ 450 w 818"/>
                <a:gd name="T71" fmla="*/ 137 h 524"/>
                <a:gd name="T72" fmla="*/ 470 w 818"/>
                <a:gd name="T73" fmla="*/ 141 h 524"/>
                <a:gd name="T74" fmla="*/ 496 w 818"/>
                <a:gd name="T75" fmla="*/ 140 h 524"/>
                <a:gd name="T76" fmla="*/ 522 w 818"/>
                <a:gd name="T77" fmla="*/ 133 h 524"/>
                <a:gd name="T78" fmla="*/ 538 w 818"/>
                <a:gd name="T79" fmla="*/ 124 h 524"/>
                <a:gd name="T80" fmla="*/ 553 w 818"/>
                <a:gd name="T81" fmla="*/ 108 h 524"/>
                <a:gd name="T82" fmla="*/ 558 w 818"/>
                <a:gd name="T83" fmla="*/ 95 h 524"/>
                <a:gd name="T84" fmla="*/ 558 w 818"/>
                <a:gd name="T85" fmla="*/ 83 h 524"/>
                <a:gd name="T86" fmla="*/ 548 w 818"/>
                <a:gd name="T87" fmla="*/ 58 h 524"/>
                <a:gd name="T88" fmla="*/ 529 w 818"/>
                <a:gd name="T89" fmla="*/ 30 h 524"/>
                <a:gd name="T90" fmla="*/ 524 w 818"/>
                <a:gd name="T91" fmla="*/ 18 h 524"/>
                <a:gd name="T92" fmla="*/ 525 w 818"/>
                <a:gd name="T93" fmla="*/ 13 h 524"/>
                <a:gd name="T94" fmla="*/ 531 w 818"/>
                <a:gd name="T95" fmla="*/ 6 h 524"/>
                <a:gd name="T96" fmla="*/ 544 w 818"/>
                <a:gd name="T97" fmla="*/ 0 h 524"/>
                <a:gd name="T98" fmla="*/ 142 w 818"/>
                <a:gd name="T99" fmla="*/ 524 h 5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18"/>
                <a:gd name="T151" fmla="*/ 0 h 524"/>
                <a:gd name="T152" fmla="*/ 818 w 818"/>
                <a:gd name="T153" fmla="*/ 524 h 5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18" h="524">
                  <a:moveTo>
                    <a:pt x="142" y="326"/>
                  </a:moveTo>
                  <a:lnTo>
                    <a:pt x="138" y="316"/>
                  </a:lnTo>
                  <a:lnTo>
                    <a:pt x="136" y="313"/>
                  </a:lnTo>
                  <a:lnTo>
                    <a:pt x="133" y="310"/>
                  </a:lnTo>
                  <a:lnTo>
                    <a:pt x="131" y="308"/>
                  </a:lnTo>
                  <a:lnTo>
                    <a:pt x="129" y="307"/>
                  </a:lnTo>
                  <a:lnTo>
                    <a:pt x="126" y="306"/>
                  </a:lnTo>
                  <a:lnTo>
                    <a:pt x="123" y="306"/>
                  </a:lnTo>
                  <a:lnTo>
                    <a:pt x="120" y="306"/>
                  </a:lnTo>
                  <a:lnTo>
                    <a:pt x="117" y="307"/>
                  </a:lnTo>
                  <a:lnTo>
                    <a:pt x="110" y="310"/>
                  </a:lnTo>
                  <a:lnTo>
                    <a:pt x="104" y="314"/>
                  </a:lnTo>
                  <a:lnTo>
                    <a:pt x="97" y="319"/>
                  </a:lnTo>
                  <a:lnTo>
                    <a:pt x="90" y="324"/>
                  </a:lnTo>
                  <a:lnTo>
                    <a:pt x="82" y="330"/>
                  </a:lnTo>
                  <a:lnTo>
                    <a:pt x="75" y="335"/>
                  </a:lnTo>
                  <a:lnTo>
                    <a:pt x="71" y="337"/>
                  </a:lnTo>
                  <a:lnTo>
                    <a:pt x="67" y="339"/>
                  </a:lnTo>
                  <a:lnTo>
                    <a:pt x="59" y="341"/>
                  </a:lnTo>
                  <a:lnTo>
                    <a:pt x="54" y="341"/>
                  </a:lnTo>
                  <a:lnTo>
                    <a:pt x="50" y="341"/>
                  </a:lnTo>
                  <a:lnTo>
                    <a:pt x="46" y="341"/>
                  </a:lnTo>
                  <a:lnTo>
                    <a:pt x="42" y="340"/>
                  </a:lnTo>
                  <a:lnTo>
                    <a:pt x="37" y="338"/>
                  </a:lnTo>
                  <a:lnTo>
                    <a:pt x="33" y="335"/>
                  </a:lnTo>
                  <a:lnTo>
                    <a:pt x="25" y="327"/>
                  </a:lnTo>
                  <a:lnTo>
                    <a:pt x="21" y="324"/>
                  </a:lnTo>
                  <a:lnTo>
                    <a:pt x="18" y="320"/>
                  </a:lnTo>
                  <a:lnTo>
                    <a:pt x="12" y="311"/>
                  </a:lnTo>
                  <a:lnTo>
                    <a:pt x="10" y="307"/>
                  </a:lnTo>
                  <a:lnTo>
                    <a:pt x="8" y="302"/>
                  </a:lnTo>
                  <a:lnTo>
                    <a:pt x="4" y="292"/>
                  </a:lnTo>
                  <a:lnTo>
                    <a:pt x="3" y="287"/>
                  </a:lnTo>
                  <a:lnTo>
                    <a:pt x="2" y="282"/>
                  </a:lnTo>
                  <a:lnTo>
                    <a:pt x="1" y="271"/>
                  </a:lnTo>
                  <a:lnTo>
                    <a:pt x="0" y="260"/>
                  </a:lnTo>
                  <a:lnTo>
                    <a:pt x="1" y="249"/>
                  </a:lnTo>
                  <a:lnTo>
                    <a:pt x="3" y="239"/>
                  </a:lnTo>
                  <a:lnTo>
                    <a:pt x="6" y="229"/>
                  </a:lnTo>
                  <a:lnTo>
                    <a:pt x="7" y="224"/>
                  </a:lnTo>
                  <a:lnTo>
                    <a:pt x="9" y="219"/>
                  </a:lnTo>
                  <a:lnTo>
                    <a:pt x="14" y="211"/>
                  </a:lnTo>
                  <a:lnTo>
                    <a:pt x="17" y="206"/>
                  </a:lnTo>
                  <a:lnTo>
                    <a:pt x="20" y="203"/>
                  </a:lnTo>
                  <a:lnTo>
                    <a:pt x="26" y="195"/>
                  </a:lnTo>
                  <a:lnTo>
                    <a:pt x="30" y="192"/>
                  </a:lnTo>
                  <a:lnTo>
                    <a:pt x="34" y="189"/>
                  </a:lnTo>
                  <a:lnTo>
                    <a:pt x="39" y="186"/>
                  </a:lnTo>
                  <a:lnTo>
                    <a:pt x="43" y="184"/>
                  </a:lnTo>
                  <a:lnTo>
                    <a:pt x="48" y="183"/>
                  </a:lnTo>
                  <a:lnTo>
                    <a:pt x="52" y="183"/>
                  </a:lnTo>
                  <a:lnTo>
                    <a:pt x="56" y="182"/>
                  </a:lnTo>
                  <a:lnTo>
                    <a:pt x="61" y="183"/>
                  </a:lnTo>
                  <a:lnTo>
                    <a:pt x="65" y="184"/>
                  </a:lnTo>
                  <a:lnTo>
                    <a:pt x="69" y="185"/>
                  </a:lnTo>
                  <a:lnTo>
                    <a:pt x="77" y="188"/>
                  </a:lnTo>
                  <a:lnTo>
                    <a:pt x="84" y="192"/>
                  </a:lnTo>
                  <a:lnTo>
                    <a:pt x="91" y="197"/>
                  </a:lnTo>
                  <a:lnTo>
                    <a:pt x="98" y="203"/>
                  </a:lnTo>
                  <a:lnTo>
                    <a:pt x="105" y="208"/>
                  </a:lnTo>
                  <a:lnTo>
                    <a:pt x="111" y="212"/>
                  </a:lnTo>
                  <a:lnTo>
                    <a:pt x="117" y="214"/>
                  </a:lnTo>
                  <a:lnTo>
                    <a:pt x="121" y="215"/>
                  </a:lnTo>
                  <a:lnTo>
                    <a:pt x="123" y="215"/>
                  </a:lnTo>
                  <a:lnTo>
                    <a:pt x="126" y="215"/>
                  </a:lnTo>
                  <a:lnTo>
                    <a:pt x="128" y="214"/>
                  </a:lnTo>
                  <a:lnTo>
                    <a:pt x="131" y="213"/>
                  </a:lnTo>
                  <a:lnTo>
                    <a:pt x="133" y="211"/>
                  </a:lnTo>
                  <a:lnTo>
                    <a:pt x="135" y="208"/>
                  </a:lnTo>
                  <a:lnTo>
                    <a:pt x="138" y="205"/>
                  </a:lnTo>
                  <a:lnTo>
                    <a:pt x="140" y="201"/>
                  </a:lnTo>
                  <a:lnTo>
                    <a:pt x="142" y="195"/>
                  </a:lnTo>
                  <a:lnTo>
                    <a:pt x="142" y="0"/>
                  </a:lnTo>
                  <a:lnTo>
                    <a:pt x="414" y="0"/>
                  </a:lnTo>
                  <a:lnTo>
                    <a:pt x="420" y="3"/>
                  </a:lnTo>
                  <a:lnTo>
                    <a:pt x="425" y="6"/>
                  </a:lnTo>
                  <a:lnTo>
                    <a:pt x="428" y="9"/>
                  </a:lnTo>
                  <a:lnTo>
                    <a:pt x="430" y="10"/>
                  </a:lnTo>
                  <a:lnTo>
                    <a:pt x="431" y="12"/>
                  </a:lnTo>
                  <a:lnTo>
                    <a:pt x="432" y="15"/>
                  </a:lnTo>
                  <a:lnTo>
                    <a:pt x="432" y="19"/>
                  </a:lnTo>
                  <a:lnTo>
                    <a:pt x="432" y="22"/>
                  </a:lnTo>
                  <a:lnTo>
                    <a:pt x="431" y="26"/>
                  </a:lnTo>
                  <a:lnTo>
                    <a:pt x="429" y="30"/>
                  </a:lnTo>
                  <a:lnTo>
                    <a:pt x="426" y="34"/>
                  </a:lnTo>
                  <a:lnTo>
                    <a:pt x="421" y="42"/>
                  </a:lnTo>
                  <a:lnTo>
                    <a:pt x="416" y="49"/>
                  </a:lnTo>
                  <a:lnTo>
                    <a:pt x="411" y="56"/>
                  </a:lnTo>
                  <a:lnTo>
                    <a:pt x="408" y="61"/>
                  </a:lnTo>
                  <a:lnTo>
                    <a:pt x="406" y="66"/>
                  </a:lnTo>
                  <a:lnTo>
                    <a:pt x="404" y="71"/>
                  </a:lnTo>
                  <a:lnTo>
                    <a:pt x="402" y="76"/>
                  </a:lnTo>
                  <a:lnTo>
                    <a:pt x="402" y="80"/>
                  </a:lnTo>
                  <a:lnTo>
                    <a:pt x="401" y="84"/>
                  </a:lnTo>
                  <a:lnTo>
                    <a:pt x="401" y="87"/>
                  </a:lnTo>
                  <a:lnTo>
                    <a:pt x="401" y="91"/>
                  </a:lnTo>
                  <a:lnTo>
                    <a:pt x="402" y="95"/>
                  </a:lnTo>
                  <a:lnTo>
                    <a:pt x="403" y="99"/>
                  </a:lnTo>
                  <a:lnTo>
                    <a:pt x="405" y="103"/>
                  </a:lnTo>
                  <a:lnTo>
                    <a:pt x="406" y="107"/>
                  </a:lnTo>
                  <a:lnTo>
                    <a:pt x="409" y="110"/>
                  </a:lnTo>
                  <a:lnTo>
                    <a:pt x="411" y="113"/>
                  </a:lnTo>
                  <a:lnTo>
                    <a:pt x="414" y="117"/>
                  </a:lnTo>
                  <a:lnTo>
                    <a:pt x="417" y="120"/>
                  </a:lnTo>
                  <a:lnTo>
                    <a:pt x="424" y="125"/>
                  </a:lnTo>
                  <a:lnTo>
                    <a:pt x="432" y="130"/>
                  </a:lnTo>
                  <a:lnTo>
                    <a:pt x="441" y="134"/>
                  </a:lnTo>
                  <a:lnTo>
                    <a:pt x="450" y="137"/>
                  </a:lnTo>
                  <a:lnTo>
                    <a:pt x="455" y="138"/>
                  </a:lnTo>
                  <a:lnTo>
                    <a:pt x="460" y="139"/>
                  </a:lnTo>
                  <a:lnTo>
                    <a:pt x="470" y="141"/>
                  </a:lnTo>
                  <a:lnTo>
                    <a:pt x="481" y="141"/>
                  </a:lnTo>
                  <a:lnTo>
                    <a:pt x="491" y="141"/>
                  </a:lnTo>
                  <a:lnTo>
                    <a:pt x="496" y="140"/>
                  </a:lnTo>
                  <a:lnTo>
                    <a:pt x="502" y="139"/>
                  </a:lnTo>
                  <a:lnTo>
                    <a:pt x="512" y="137"/>
                  </a:lnTo>
                  <a:lnTo>
                    <a:pt x="522" y="133"/>
                  </a:lnTo>
                  <a:lnTo>
                    <a:pt x="527" y="131"/>
                  </a:lnTo>
                  <a:lnTo>
                    <a:pt x="531" y="128"/>
                  </a:lnTo>
                  <a:lnTo>
                    <a:pt x="538" y="124"/>
                  </a:lnTo>
                  <a:lnTo>
                    <a:pt x="544" y="119"/>
                  </a:lnTo>
                  <a:lnTo>
                    <a:pt x="549" y="114"/>
                  </a:lnTo>
                  <a:lnTo>
                    <a:pt x="553" y="108"/>
                  </a:lnTo>
                  <a:lnTo>
                    <a:pt x="555" y="104"/>
                  </a:lnTo>
                  <a:lnTo>
                    <a:pt x="557" y="100"/>
                  </a:lnTo>
                  <a:lnTo>
                    <a:pt x="558" y="95"/>
                  </a:lnTo>
                  <a:lnTo>
                    <a:pt x="559" y="91"/>
                  </a:lnTo>
                  <a:lnTo>
                    <a:pt x="559" y="87"/>
                  </a:lnTo>
                  <a:lnTo>
                    <a:pt x="558" y="83"/>
                  </a:lnTo>
                  <a:lnTo>
                    <a:pt x="556" y="75"/>
                  </a:lnTo>
                  <a:lnTo>
                    <a:pt x="553" y="66"/>
                  </a:lnTo>
                  <a:lnTo>
                    <a:pt x="548" y="58"/>
                  </a:lnTo>
                  <a:lnTo>
                    <a:pt x="538" y="43"/>
                  </a:lnTo>
                  <a:lnTo>
                    <a:pt x="533" y="37"/>
                  </a:lnTo>
                  <a:lnTo>
                    <a:pt x="529" y="30"/>
                  </a:lnTo>
                  <a:lnTo>
                    <a:pt x="526" y="24"/>
                  </a:lnTo>
                  <a:lnTo>
                    <a:pt x="525" y="21"/>
                  </a:lnTo>
                  <a:lnTo>
                    <a:pt x="524" y="18"/>
                  </a:lnTo>
                  <a:lnTo>
                    <a:pt x="524" y="16"/>
                  </a:lnTo>
                  <a:lnTo>
                    <a:pt x="525" y="14"/>
                  </a:lnTo>
                  <a:lnTo>
                    <a:pt x="525" y="13"/>
                  </a:lnTo>
                  <a:lnTo>
                    <a:pt x="526" y="11"/>
                  </a:lnTo>
                  <a:lnTo>
                    <a:pt x="528" y="8"/>
                  </a:lnTo>
                  <a:lnTo>
                    <a:pt x="531" y="6"/>
                  </a:lnTo>
                  <a:lnTo>
                    <a:pt x="534" y="4"/>
                  </a:lnTo>
                  <a:lnTo>
                    <a:pt x="539" y="2"/>
                  </a:lnTo>
                  <a:lnTo>
                    <a:pt x="544" y="0"/>
                  </a:lnTo>
                  <a:lnTo>
                    <a:pt x="818" y="0"/>
                  </a:lnTo>
                  <a:lnTo>
                    <a:pt x="818" y="524"/>
                  </a:lnTo>
                  <a:lnTo>
                    <a:pt x="142" y="524"/>
                  </a:lnTo>
                  <a:lnTo>
                    <a:pt x="142" y="326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7" name="Freeform 23"/>
            <p:cNvSpPr>
              <a:spLocks/>
            </p:cNvSpPr>
            <p:nvPr/>
          </p:nvSpPr>
          <p:spPr bwMode="auto">
            <a:xfrm>
              <a:off x="6081877" y="3426691"/>
              <a:ext cx="3060582" cy="2178204"/>
            </a:xfrm>
            <a:custGeom>
              <a:avLst/>
              <a:gdLst>
                <a:gd name="T0" fmla="*/ 283 w 676"/>
                <a:gd name="T1" fmla="*/ 6 h 664"/>
                <a:gd name="T2" fmla="*/ 290 w 676"/>
                <a:gd name="T3" fmla="*/ 15 h 664"/>
                <a:gd name="T4" fmla="*/ 287 w 676"/>
                <a:gd name="T5" fmla="*/ 30 h 664"/>
                <a:gd name="T6" fmla="*/ 269 w 676"/>
                <a:gd name="T7" fmla="*/ 55 h 664"/>
                <a:gd name="T8" fmla="*/ 260 w 676"/>
                <a:gd name="T9" fmla="*/ 79 h 664"/>
                <a:gd name="T10" fmla="*/ 260 w 676"/>
                <a:gd name="T11" fmla="*/ 93 h 664"/>
                <a:gd name="T12" fmla="*/ 276 w 676"/>
                <a:gd name="T13" fmla="*/ 120 h 664"/>
                <a:gd name="T14" fmla="*/ 291 w 676"/>
                <a:gd name="T15" fmla="*/ 130 h 664"/>
                <a:gd name="T16" fmla="*/ 319 w 676"/>
                <a:gd name="T17" fmla="*/ 139 h 664"/>
                <a:gd name="T18" fmla="*/ 361 w 676"/>
                <a:gd name="T19" fmla="*/ 139 h 664"/>
                <a:gd name="T20" fmla="*/ 390 w 676"/>
                <a:gd name="T21" fmla="*/ 128 h 664"/>
                <a:gd name="T22" fmla="*/ 411 w 676"/>
                <a:gd name="T23" fmla="*/ 108 h 664"/>
                <a:gd name="T24" fmla="*/ 417 w 676"/>
                <a:gd name="T25" fmla="*/ 91 h 664"/>
                <a:gd name="T26" fmla="*/ 411 w 676"/>
                <a:gd name="T27" fmla="*/ 65 h 664"/>
                <a:gd name="T28" fmla="*/ 387 w 676"/>
                <a:gd name="T29" fmla="*/ 30 h 664"/>
                <a:gd name="T30" fmla="*/ 383 w 676"/>
                <a:gd name="T31" fmla="*/ 16 h 664"/>
                <a:gd name="T32" fmla="*/ 389 w 676"/>
                <a:gd name="T33" fmla="*/ 6 h 664"/>
                <a:gd name="T34" fmla="*/ 676 w 676"/>
                <a:gd name="T35" fmla="*/ 0 h 664"/>
                <a:gd name="T36" fmla="*/ 389 w 676"/>
                <a:gd name="T37" fmla="*/ 529 h 664"/>
                <a:gd name="T38" fmla="*/ 383 w 676"/>
                <a:gd name="T39" fmla="*/ 539 h 664"/>
                <a:gd name="T40" fmla="*/ 387 w 676"/>
                <a:gd name="T41" fmla="*/ 554 h 664"/>
                <a:gd name="T42" fmla="*/ 406 w 676"/>
                <a:gd name="T43" fmla="*/ 581 h 664"/>
                <a:gd name="T44" fmla="*/ 417 w 676"/>
                <a:gd name="T45" fmla="*/ 609 h 664"/>
                <a:gd name="T46" fmla="*/ 412 w 676"/>
                <a:gd name="T47" fmla="*/ 631 h 664"/>
                <a:gd name="T48" fmla="*/ 396 w 676"/>
                <a:gd name="T49" fmla="*/ 647 h 664"/>
                <a:gd name="T50" fmla="*/ 372 w 676"/>
                <a:gd name="T51" fmla="*/ 659 h 664"/>
                <a:gd name="T52" fmla="*/ 341 w 676"/>
                <a:gd name="T53" fmla="*/ 664 h 664"/>
                <a:gd name="T54" fmla="*/ 307 w 676"/>
                <a:gd name="T55" fmla="*/ 659 h 664"/>
                <a:gd name="T56" fmla="*/ 291 w 676"/>
                <a:gd name="T57" fmla="*/ 653 h 664"/>
                <a:gd name="T58" fmla="*/ 277 w 676"/>
                <a:gd name="T59" fmla="*/ 643 h 664"/>
                <a:gd name="T60" fmla="*/ 267 w 676"/>
                <a:gd name="T61" fmla="*/ 630 h 664"/>
                <a:gd name="T62" fmla="*/ 260 w 676"/>
                <a:gd name="T63" fmla="*/ 614 h 664"/>
                <a:gd name="T64" fmla="*/ 263 w 676"/>
                <a:gd name="T65" fmla="*/ 594 h 664"/>
                <a:gd name="T66" fmla="*/ 274 w 676"/>
                <a:gd name="T67" fmla="*/ 572 h 664"/>
                <a:gd name="T68" fmla="*/ 288 w 676"/>
                <a:gd name="T69" fmla="*/ 553 h 664"/>
                <a:gd name="T70" fmla="*/ 292 w 676"/>
                <a:gd name="T71" fmla="*/ 538 h 664"/>
                <a:gd name="T72" fmla="*/ 281 w 676"/>
                <a:gd name="T73" fmla="*/ 526 h 664"/>
                <a:gd name="T74" fmla="*/ 2 w 676"/>
                <a:gd name="T75" fmla="*/ 320 h 664"/>
                <a:gd name="T76" fmla="*/ 12 w 676"/>
                <a:gd name="T77" fmla="*/ 308 h 664"/>
                <a:gd name="T78" fmla="*/ 27 w 676"/>
                <a:gd name="T79" fmla="*/ 308 h 664"/>
                <a:gd name="T80" fmla="*/ 66 w 676"/>
                <a:gd name="T81" fmla="*/ 335 h 664"/>
                <a:gd name="T82" fmla="*/ 85 w 676"/>
                <a:gd name="T83" fmla="*/ 341 h 664"/>
                <a:gd name="T84" fmla="*/ 108 w 676"/>
                <a:gd name="T85" fmla="*/ 336 h 664"/>
                <a:gd name="T86" fmla="*/ 122 w 676"/>
                <a:gd name="T87" fmla="*/ 323 h 664"/>
                <a:gd name="T88" fmla="*/ 133 w 676"/>
                <a:gd name="T89" fmla="*/ 305 h 664"/>
                <a:gd name="T90" fmla="*/ 140 w 676"/>
                <a:gd name="T91" fmla="*/ 278 h 664"/>
                <a:gd name="T92" fmla="*/ 139 w 676"/>
                <a:gd name="T93" fmla="*/ 237 h 664"/>
                <a:gd name="T94" fmla="*/ 128 w 676"/>
                <a:gd name="T95" fmla="*/ 210 h 664"/>
                <a:gd name="T96" fmla="*/ 113 w 676"/>
                <a:gd name="T97" fmla="*/ 192 h 664"/>
                <a:gd name="T98" fmla="*/ 93 w 676"/>
                <a:gd name="T99" fmla="*/ 183 h 664"/>
                <a:gd name="T100" fmla="*/ 76 w 676"/>
                <a:gd name="T101" fmla="*/ 183 h 664"/>
                <a:gd name="T102" fmla="*/ 49 w 676"/>
                <a:gd name="T103" fmla="*/ 197 h 664"/>
                <a:gd name="T104" fmla="*/ 24 w 676"/>
                <a:gd name="T105" fmla="*/ 214 h 664"/>
                <a:gd name="T106" fmla="*/ 13 w 676"/>
                <a:gd name="T107" fmla="*/ 214 h 664"/>
                <a:gd name="T108" fmla="*/ 4 w 676"/>
                <a:gd name="T109" fmla="*/ 204 h 6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76"/>
                <a:gd name="T166" fmla="*/ 0 h 664"/>
                <a:gd name="T167" fmla="*/ 676 w 676"/>
                <a:gd name="T168" fmla="*/ 664 h 6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76" h="664">
                  <a:moveTo>
                    <a:pt x="0" y="0"/>
                  </a:moveTo>
                  <a:lnTo>
                    <a:pt x="273" y="0"/>
                  </a:lnTo>
                  <a:lnTo>
                    <a:pt x="279" y="3"/>
                  </a:lnTo>
                  <a:lnTo>
                    <a:pt x="283" y="6"/>
                  </a:lnTo>
                  <a:lnTo>
                    <a:pt x="287" y="9"/>
                  </a:lnTo>
                  <a:lnTo>
                    <a:pt x="288" y="10"/>
                  </a:lnTo>
                  <a:lnTo>
                    <a:pt x="289" y="12"/>
                  </a:lnTo>
                  <a:lnTo>
                    <a:pt x="290" y="15"/>
                  </a:lnTo>
                  <a:lnTo>
                    <a:pt x="290" y="19"/>
                  </a:lnTo>
                  <a:lnTo>
                    <a:pt x="290" y="22"/>
                  </a:lnTo>
                  <a:lnTo>
                    <a:pt x="289" y="26"/>
                  </a:lnTo>
                  <a:lnTo>
                    <a:pt x="287" y="30"/>
                  </a:lnTo>
                  <a:lnTo>
                    <a:pt x="285" y="33"/>
                  </a:lnTo>
                  <a:lnTo>
                    <a:pt x="279" y="41"/>
                  </a:lnTo>
                  <a:lnTo>
                    <a:pt x="274" y="49"/>
                  </a:lnTo>
                  <a:lnTo>
                    <a:pt x="269" y="55"/>
                  </a:lnTo>
                  <a:lnTo>
                    <a:pt x="264" y="65"/>
                  </a:lnTo>
                  <a:lnTo>
                    <a:pt x="262" y="71"/>
                  </a:lnTo>
                  <a:lnTo>
                    <a:pt x="261" y="75"/>
                  </a:lnTo>
                  <a:lnTo>
                    <a:pt x="260" y="79"/>
                  </a:lnTo>
                  <a:lnTo>
                    <a:pt x="259" y="83"/>
                  </a:lnTo>
                  <a:lnTo>
                    <a:pt x="259" y="87"/>
                  </a:lnTo>
                  <a:lnTo>
                    <a:pt x="259" y="91"/>
                  </a:lnTo>
                  <a:lnTo>
                    <a:pt x="260" y="93"/>
                  </a:lnTo>
                  <a:lnTo>
                    <a:pt x="262" y="101"/>
                  </a:lnTo>
                  <a:lnTo>
                    <a:pt x="265" y="108"/>
                  </a:lnTo>
                  <a:lnTo>
                    <a:pt x="270" y="114"/>
                  </a:lnTo>
                  <a:lnTo>
                    <a:pt x="276" y="120"/>
                  </a:lnTo>
                  <a:lnTo>
                    <a:pt x="280" y="123"/>
                  </a:lnTo>
                  <a:lnTo>
                    <a:pt x="283" y="126"/>
                  </a:lnTo>
                  <a:lnTo>
                    <a:pt x="287" y="128"/>
                  </a:lnTo>
                  <a:lnTo>
                    <a:pt x="291" y="130"/>
                  </a:lnTo>
                  <a:lnTo>
                    <a:pt x="296" y="132"/>
                  </a:lnTo>
                  <a:lnTo>
                    <a:pt x="300" y="134"/>
                  </a:lnTo>
                  <a:lnTo>
                    <a:pt x="309" y="137"/>
                  </a:lnTo>
                  <a:lnTo>
                    <a:pt x="319" y="139"/>
                  </a:lnTo>
                  <a:lnTo>
                    <a:pt x="329" y="141"/>
                  </a:lnTo>
                  <a:lnTo>
                    <a:pt x="340" y="141"/>
                  </a:lnTo>
                  <a:lnTo>
                    <a:pt x="350" y="141"/>
                  </a:lnTo>
                  <a:lnTo>
                    <a:pt x="361" y="139"/>
                  </a:lnTo>
                  <a:lnTo>
                    <a:pt x="371" y="137"/>
                  </a:lnTo>
                  <a:lnTo>
                    <a:pt x="381" y="133"/>
                  </a:lnTo>
                  <a:lnTo>
                    <a:pt x="385" y="131"/>
                  </a:lnTo>
                  <a:lnTo>
                    <a:pt x="390" y="128"/>
                  </a:lnTo>
                  <a:lnTo>
                    <a:pt x="396" y="124"/>
                  </a:lnTo>
                  <a:lnTo>
                    <a:pt x="402" y="119"/>
                  </a:lnTo>
                  <a:lnTo>
                    <a:pt x="407" y="114"/>
                  </a:lnTo>
                  <a:lnTo>
                    <a:pt x="411" y="108"/>
                  </a:lnTo>
                  <a:lnTo>
                    <a:pt x="414" y="104"/>
                  </a:lnTo>
                  <a:lnTo>
                    <a:pt x="416" y="99"/>
                  </a:lnTo>
                  <a:lnTo>
                    <a:pt x="417" y="95"/>
                  </a:lnTo>
                  <a:lnTo>
                    <a:pt x="417" y="91"/>
                  </a:lnTo>
                  <a:lnTo>
                    <a:pt x="417" y="87"/>
                  </a:lnTo>
                  <a:lnTo>
                    <a:pt x="417" y="83"/>
                  </a:lnTo>
                  <a:lnTo>
                    <a:pt x="415" y="74"/>
                  </a:lnTo>
                  <a:lnTo>
                    <a:pt x="411" y="65"/>
                  </a:lnTo>
                  <a:lnTo>
                    <a:pt x="406" y="58"/>
                  </a:lnTo>
                  <a:lnTo>
                    <a:pt x="396" y="43"/>
                  </a:lnTo>
                  <a:lnTo>
                    <a:pt x="391" y="36"/>
                  </a:lnTo>
                  <a:lnTo>
                    <a:pt x="387" y="30"/>
                  </a:lnTo>
                  <a:lnTo>
                    <a:pt x="384" y="24"/>
                  </a:lnTo>
                  <a:lnTo>
                    <a:pt x="383" y="21"/>
                  </a:lnTo>
                  <a:lnTo>
                    <a:pt x="383" y="18"/>
                  </a:lnTo>
                  <a:lnTo>
                    <a:pt x="383" y="16"/>
                  </a:lnTo>
                  <a:lnTo>
                    <a:pt x="384" y="13"/>
                  </a:lnTo>
                  <a:lnTo>
                    <a:pt x="385" y="11"/>
                  </a:lnTo>
                  <a:lnTo>
                    <a:pt x="387" y="8"/>
                  </a:lnTo>
                  <a:lnTo>
                    <a:pt x="389" y="6"/>
                  </a:lnTo>
                  <a:lnTo>
                    <a:pt x="393" y="4"/>
                  </a:lnTo>
                  <a:lnTo>
                    <a:pt x="397" y="2"/>
                  </a:lnTo>
                  <a:lnTo>
                    <a:pt x="402" y="0"/>
                  </a:lnTo>
                  <a:lnTo>
                    <a:pt x="676" y="0"/>
                  </a:lnTo>
                  <a:lnTo>
                    <a:pt x="676" y="524"/>
                  </a:lnTo>
                  <a:lnTo>
                    <a:pt x="400" y="524"/>
                  </a:lnTo>
                  <a:lnTo>
                    <a:pt x="394" y="526"/>
                  </a:lnTo>
                  <a:lnTo>
                    <a:pt x="389" y="529"/>
                  </a:lnTo>
                  <a:lnTo>
                    <a:pt x="386" y="532"/>
                  </a:lnTo>
                  <a:lnTo>
                    <a:pt x="385" y="534"/>
                  </a:lnTo>
                  <a:lnTo>
                    <a:pt x="384" y="535"/>
                  </a:lnTo>
                  <a:lnTo>
                    <a:pt x="383" y="539"/>
                  </a:lnTo>
                  <a:lnTo>
                    <a:pt x="383" y="542"/>
                  </a:lnTo>
                  <a:lnTo>
                    <a:pt x="384" y="546"/>
                  </a:lnTo>
                  <a:lnTo>
                    <a:pt x="385" y="550"/>
                  </a:lnTo>
                  <a:lnTo>
                    <a:pt x="387" y="554"/>
                  </a:lnTo>
                  <a:lnTo>
                    <a:pt x="389" y="558"/>
                  </a:lnTo>
                  <a:lnTo>
                    <a:pt x="395" y="565"/>
                  </a:lnTo>
                  <a:lnTo>
                    <a:pt x="401" y="573"/>
                  </a:lnTo>
                  <a:lnTo>
                    <a:pt x="406" y="581"/>
                  </a:lnTo>
                  <a:lnTo>
                    <a:pt x="410" y="588"/>
                  </a:lnTo>
                  <a:lnTo>
                    <a:pt x="414" y="596"/>
                  </a:lnTo>
                  <a:lnTo>
                    <a:pt x="416" y="602"/>
                  </a:lnTo>
                  <a:lnTo>
                    <a:pt x="417" y="609"/>
                  </a:lnTo>
                  <a:lnTo>
                    <a:pt x="417" y="615"/>
                  </a:lnTo>
                  <a:lnTo>
                    <a:pt x="416" y="621"/>
                  </a:lnTo>
                  <a:lnTo>
                    <a:pt x="414" y="626"/>
                  </a:lnTo>
                  <a:lnTo>
                    <a:pt x="412" y="631"/>
                  </a:lnTo>
                  <a:lnTo>
                    <a:pt x="409" y="634"/>
                  </a:lnTo>
                  <a:lnTo>
                    <a:pt x="407" y="637"/>
                  </a:lnTo>
                  <a:lnTo>
                    <a:pt x="402" y="643"/>
                  </a:lnTo>
                  <a:lnTo>
                    <a:pt x="396" y="647"/>
                  </a:lnTo>
                  <a:lnTo>
                    <a:pt x="390" y="651"/>
                  </a:lnTo>
                  <a:lnTo>
                    <a:pt x="383" y="655"/>
                  </a:lnTo>
                  <a:lnTo>
                    <a:pt x="376" y="658"/>
                  </a:lnTo>
                  <a:lnTo>
                    <a:pt x="372" y="659"/>
                  </a:lnTo>
                  <a:lnTo>
                    <a:pt x="368" y="660"/>
                  </a:lnTo>
                  <a:lnTo>
                    <a:pt x="359" y="662"/>
                  </a:lnTo>
                  <a:lnTo>
                    <a:pt x="350" y="663"/>
                  </a:lnTo>
                  <a:lnTo>
                    <a:pt x="341" y="664"/>
                  </a:lnTo>
                  <a:lnTo>
                    <a:pt x="332" y="663"/>
                  </a:lnTo>
                  <a:lnTo>
                    <a:pt x="323" y="663"/>
                  </a:lnTo>
                  <a:lnTo>
                    <a:pt x="315" y="661"/>
                  </a:lnTo>
                  <a:lnTo>
                    <a:pt x="307" y="659"/>
                  </a:lnTo>
                  <a:lnTo>
                    <a:pt x="302" y="658"/>
                  </a:lnTo>
                  <a:lnTo>
                    <a:pt x="298" y="656"/>
                  </a:lnTo>
                  <a:lnTo>
                    <a:pt x="295" y="654"/>
                  </a:lnTo>
                  <a:lnTo>
                    <a:pt x="291" y="653"/>
                  </a:lnTo>
                  <a:lnTo>
                    <a:pt x="287" y="650"/>
                  </a:lnTo>
                  <a:lnTo>
                    <a:pt x="284" y="648"/>
                  </a:lnTo>
                  <a:lnTo>
                    <a:pt x="280" y="646"/>
                  </a:lnTo>
                  <a:lnTo>
                    <a:pt x="277" y="643"/>
                  </a:lnTo>
                  <a:lnTo>
                    <a:pt x="274" y="640"/>
                  </a:lnTo>
                  <a:lnTo>
                    <a:pt x="272" y="637"/>
                  </a:lnTo>
                  <a:lnTo>
                    <a:pt x="269" y="634"/>
                  </a:lnTo>
                  <a:lnTo>
                    <a:pt x="267" y="630"/>
                  </a:lnTo>
                  <a:lnTo>
                    <a:pt x="264" y="626"/>
                  </a:lnTo>
                  <a:lnTo>
                    <a:pt x="262" y="622"/>
                  </a:lnTo>
                  <a:lnTo>
                    <a:pt x="261" y="618"/>
                  </a:lnTo>
                  <a:lnTo>
                    <a:pt x="260" y="614"/>
                  </a:lnTo>
                  <a:lnTo>
                    <a:pt x="260" y="607"/>
                  </a:lnTo>
                  <a:lnTo>
                    <a:pt x="261" y="603"/>
                  </a:lnTo>
                  <a:lnTo>
                    <a:pt x="261" y="599"/>
                  </a:lnTo>
                  <a:lnTo>
                    <a:pt x="263" y="594"/>
                  </a:lnTo>
                  <a:lnTo>
                    <a:pt x="265" y="589"/>
                  </a:lnTo>
                  <a:lnTo>
                    <a:pt x="267" y="585"/>
                  </a:lnTo>
                  <a:lnTo>
                    <a:pt x="269" y="580"/>
                  </a:lnTo>
                  <a:lnTo>
                    <a:pt x="274" y="572"/>
                  </a:lnTo>
                  <a:lnTo>
                    <a:pt x="280" y="565"/>
                  </a:lnTo>
                  <a:lnTo>
                    <a:pt x="283" y="561"/>
                  </a:lnTo>
                  <a:lnTo>
                    <a:pt x="285" y="557"/>
                  </a:lnTo>
                  <a:lnTo>
                    <a:pt x="288" y="553"/>
                  </a:lnTo>
                  <a:lnTo>
                    <a:pt x="290" y="549"/>
                  </a:lnTo>
                  <a:lnTo>
                    <a:pt x="291" y="545"/>
                  </a:lnTo>
                  <a:lnTo>
                    <a:pt x="292" y="542"/>
                  </a:lnTo>
                  <a:lnTo>
                    <a:pt x="292" y="538"/>
                  </a:lnTo>
                  <a:lnTo>
                    <a:pt x="291" y="535"/>
                  </a:lnTo>
                  <a:lnTo>
                    <a:pt x="289" y="532"/>
                  </a:lnTo>
                  <a:lnTo>
                    <a:pt x="286" y="529"/>
                  </a:lnTo>
                  <a:lnTo>
                    <a:pt x="281" y="526"/>
                  </a:lnTo>
                  <a:lnTo>
                    <a:pt x="275" y="524"/>
                  </a:lnTo>
                  <a:lnTo>
                    <a:pt x="0" y="524"/>
                  </a:lnTo>
                  <a:lnTo>
                    <a:pt x="0" y="328"/>
                  </a:lnTo>
                  <a:lnTo>
                    <a:pt x="2" y="320"/>
                  </a:lnTo>
                  <a:lnTo>
                    <a:pt x="5" y="315"/>
                  </a:lnTo>
                  <a:lnTo>
                    <a:pt x="8" y="311"/>
                  </a:lnTo>
                  <a:lnTo>
                    <a:pt x="10" y="309"/>
                  </a:lnTo>
                  <a:lnTo>
                    <a:pt x="12" y="308"/>
                  </a:lnTo>
                  <a:lnTo>
                    <a:pt x="15" y="306"/>
                  </a:lnTo>
                  <a:lnTo>
                    <a:pt x="19" y="306"/>
                  </a:lnTo>
                  <a:lnTo>
                    <a:pt x="23" y="306"/>
                  </a:lnTo>
                  <a:lnTo>
                    <a:pt x="27" y="308"/>
                  </a:lnTo>
                  <a:lnTo>
                    <a:pt x="35" y="313"/>
                  </a:lnTo>
                  <a:lnTo>
                    <a:pt x="44" y="319"/>
                  </a:lnTo>
                  <a:lnTo>
                    <a:pt x="58" y="329"/>
                  </a:lnTo>
                  <a:lnTo>
                    <a:pt x="66" y="335"/>
                  </a:lnTo>
                  <a:lnTo>
                    <a:pt x="73" y="338"/>
                  </a:lnTo>
                  <a:lnTo>
                    <a:pt x="79" y="340"/>
                  </a:lnTo>
                  <a:lnTo>
                    <a:pt x="82" y="341"/>
                  </a:lnTo>
                  <a:lnTo>
                    <a:pt x="85" y="341"/>
                  </a:lnTo>
                  <a:lnTo>
                    <a:pt x="92" y="341"/>
                  </a:lnTo>
                  <a:lnTo>
                    <a:pt x="98" y="340"/>
                  </a:lnTo>
                  <a:lnTo>
                    <a:pt x="103" y="338"/>
                  </a:lnTo>
                  <a:lnTo>
                    <a:pt x="108" y="336"/>
                  </a:lnTo>
                  <a:lnTo>
                    <a:pt x="112" y="334"/>
                  </a:lnTo>
                  <a:lnTo>
                    <a:pt x="115" y="331"/>
                  </a:lnTo>
                  <a:lnTo>
                    <a:pt x="119" y="327"/>
                  </a:lnTo>
                  <a:lnTo>
                    <a:pt x="122" y="323"/>
                  </a:lnTo>
                  <a:lnTo>
                    <a:pt x="125" y="319"/>
                  </a:lnTo>
                  <a:lnTo>
                    <a:pt x="128" y="315"/>
                  </a:lnTo>
                  <a:lnTo>
                    <a:pt x="131" y="310"/>
                  </a:lnTo>
                  <a:lnTo>
                    <a:pt x="133" y="305"/>
                  </a:lnTo>
                  <a:lnTo>
                    <a:pt x="135" y="300"/>
                  </a:lnTo>
                  <a:lnTo>
                    <a:pt x="137" y="295"/>
                  </a:lnTo>
                  <a:lnTo>
                    <a:pt x="139" y="284"/>
                  </a:lnTo>
                  <a:lnTo>
                    <a:pt x="140" y="278"/>
                  </a:lnTo>
                  <a:lnTo>
                    <a:pt x="141" y="272"/>
                  </a:lnTo>
                  <a:lnTo>
                    <a:pt x="141" y="260"/>
                  </a:lnTo>
                  <a:lnTo>
                    <a:pt x="141" y="248"/>
                  </a:lnTo>
                  <a:lnTo>
                    <a:pt x="139" y="237"/>
                  </a:lnTo>
                  <a:lnTo>
                    <a:pt x="135" y="225"/>
                  </a:lnTo>
                  <a:lnTo>
                    <a:pt x="133" y="220"/>
                  </a:lnTo>
                  <a:lnTo>
                    <a:pt x="131" y="215"/>
                  </a:lnTo>
                  <a:lnTo>
                    <a:pt x="128" y="210"/>
                  </a:lnTo>
                  <a:lnTo>
                    <a:pt x="125" y="205"/>
                  </a:lnTo>
                  <a:lnTo>
                    <a:pt x="121" y="201"/>
                  </a:lnTo>
                  <a:lnTo>
                    <a:pt x="117" y="196"/>
                  </a:lnTo>
                  <a:lnTo>
                    <a:pt x="113" y="192"/>
                  </a:lnTo>
                  <a:lnTo>
                    <a:pt x="108" y="189"/>
                  </a:lnTo>
                  <a:lnTo>
                    <a:pt x="102" y="186"/>
                  </a:lnTo>
                  <a:lnTo>
                    <a:pt x="98" y="184"/>
                  </a:lnTo>
                  <a:lnTo>
                    <a:pt x="93" y="183"/>
                  </a:lnTo>
                  <a:lnTo>
                    <a:pt x="89" y="182"/>
                  </a:lnTo>
                  <a:lnTo>
                    <a:pt x="84" y="182"/>
                  </a:lnTo>
                  <a:lnTo>
                    <a:pt x="80" y="183"/>
                  </a:lnTo>
                  <a:lnTo>
                    <a:pt x="76" y="183"/>
                  </a:lnTo>
                  <a:lnTo>
                    <a:pt x="72" y="185"/>
                  </a:lnTo>
                  <a:lnTo>
                    <a:pt x="64" y="188"/>
                  </a:lnTo>
                  <a:lnTo>
                    <a:pt x="56" y="192"/>
                  </a:lnTo>
                  <a:lnTo>
                    <a:pt x="49" y="197"/>
                  </a:lnTo>
                  <a:lnTo>
                    <a:pt x="42" y="203"/>
                  </a:lnTo>
                  <a:lnTo>
                    <a:pt x="36" y="208"/>
                  </a:lnTo>
                  <a:lnTo>
                    <a:pt x="29" y="211"/>
                  </a:lnTo>
                  <a:lnTo>
                    <a:pt x="24" y="214"/>
                  </a:lnTo>
                  <a:lnTo>
                    <a:pt x="21" y="215"/>
                  </a:lnTo>
                  <a:lnTo>
                    <a:pt x="18" y="215"/>
                  </a:lnTo>
                  <a:lnTo>
                    <a:pt x="15" y="215"/>
                  </a:lnTo>
                  <a:lnTo>
                    <a:pt x="13" y="214"/>
                  </a:lnTo>
                  <a:lnTo>
                    <a:pt x="11" y="213"/>
                  </a:lnTo>
                  <a:lnTo>
                    <a:pt x="8" y="210"/>
                  </a:lnTo>
                  <a:lnTo>
                    <a:pt x="6" y="208"/>
                  </a:lnTo>
                  <a:lnTo>
                    <a:pt x="4" y="204"/>
                  </a:lnTo>
                  <a:lnTo>
                    <a:pt x="2" y="199"/>
                  </a:lnTo>
                  <a:lnTo>
                    <a:pt x="0" y="193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8" name="Freeform 24"/>
            <p:cNvSpPr>
              <a:spLocks/>
            </p:cNvSpPr>
            <p:nvPr/>
          </p:nvSpPr>
          <p:spPr bwMode="auto">
            <a:xfrm>
              <a:off x="0" y="3426691"/>
              <a:ext cx="3060582" cy="1713996"/>
            </a:xfrm>
            <a:custGeom>
              <a:avLst/>
              <a:gdLst>
                <a:gd name="T0" fmla="*/ 395 w 676"/>
                <a:gd name="T1" fmla="*/ 517 h 523"/>
                <a:gd name="T2" fmla="*/ 388 w 676"/>
                <a:gd name="T3" fmla="*/ 508 h 523"/>
                <a:gd name="T4" fmla="*/ 395 w 676"/>
                <a:gd name="T5" fmla="*/ 488 h 523"/>
                <a:gd name="T6" fmla="*/ 419 w 676"/>
                <a:gd name="T7" fmla="*/ 450 h 523"/>
                <a:gd name="T8" fmla="*/ 422 w 676"/>
                <a:gd name="T9" fmla="*/ 431 h 523"/>
                <a:gd name="T10" fmla="*/ 417 w 676"/>
                <a:gd name="T11" fmla="*/ 416 h 523"/>
                <a:gd name="T12" fmla="*/ 405 w 676"/>
                <a:gd name="T13" fmla="*/ 401 h 523"/>
                <a:gd name="T14" fmla="*/ 382 w 676"/>
                <a:gd name="T15" fmla="*/ 389 h 523"/>
                <a:gd name="T16" fmla="*/ 354 w 676"/>
                <a:gd name="T17" fmla="*/ 382 h 523"/>
                <a:gd name="T18" fmla="*/ 306 w 676"/>
                <a:gd name="T19" fmla="*/ 388 h 523"/>
                <a:gd name="T20" fmla="*/ 286 w 676"/>
                <a:gd name="T21" fmla="*/ 399 h 523"/>
                <a:gd name="T22" fmla="*/ 271 w 676"/>
                <a:gd name="T23" fmla="*/ 416 h 523"/>
                <a:gd name="T24" fmla="*/ 264 w 676"/>
                <a:gd name="T25" fmla="*/ 434 h 523"/>
                <a:gd name="T26" fmla="*/ 267 w 676"/>
                <a:gd name="T27" fmla="*/ 450 h 523"/>
                <a:gd name="T28" fmla="*/ 284 w 676"/>
                <a:gd name="T29" fmla="*/ 481 h 523"/>
                <a:gd name="T30" fmla="*/ 296 w 676"/>
                <a:gd name="T31" fmla="*/ 502 h 523"/>
                <a:gd name="T32" fmla="*/ 294 w 676"/>
                <a:gd name="T33" fmla="*/ 512 h 523"/>
                <a:gd name="T34" fmla="*/ 283 w 676"/>
                <a:gd name="T35" fmla="*/ 521 h 523"/>
                <a:gd name="T36" fmla="*/ 273 w 676"/>
                <a:gd name="T37" fmla="*/ 0 h 523"/>
                <a:gd name="T38" fmla="*/ 287 w 676"/>
                <a:gd name="T39" fmla="*/ 8 h 523"/>
                <a:gd name="T40" fmla="*/ 291 w 676"/>
                <a:gd name="T41" fmla="*/ 18 h 523"/>
                <a:gd name="T42" fmla="*/ 283 w 676"/>
                <a:gd name="T43" fmla="*/ 35 h 523"/>
                <a:gd name="T44" fmla="*/ 264 w 676"/>
                <a:gd name="T45" fmla="*/ 63 h 523"/>
                <a:gd name="T46" fmla="*/ 259 w 676"/>
                <a:gd name="T47" fmla="*/ 84 h 523"/>
                <a:gd name="T48" fmla="*/ 261 w 676"/>
                <a:gd name="T49" fmla="*/ 97 h 523"/>
                <a:gd name="T50" fmla="*/ 271 w 676"/>
                <a:gd name="T51" fmla="*/ 114 h 523"/>
                <a:gd name="T52" fmla="*/ 295 w 676"/>
                <a:gd name="T53" fmla="*/ 131 h 523"/>
                <a:gd name="T54" fmla="*/ 326 w 676"/>
                <a:gd name="T55" fmla="*/ 139 h 523"/>
                <a:gd name="T56" fmla="*/ 368 w 676"/>
                <a:gd name="T57" fmla="*/ 136 h 523"/>
                <a:gd name="T58" fmla="*/ 392 w 676"/>
                <a:gd name="T59" fmla="*/ 125 h 523"/>
                <a:gd name="T60" fmla="*/ 407 w 676"/>
                <a:gd name="T61" fmla="*/ 112 h 523"/>
                <a:gd name="T62" fmla="*/ 416 w 676"/>
                <a:gd name="T63" fmla="*/ 95 h 523"/>
                <a:gd name="T64" fmla="*/ 416 w 676"/>
                <a:gd name="T65" fmla="*/ 78 h 523"/>
                <a:gd name="T66" fmla="*/ 396 w 676"/>
                <a:gd name="T67" fmla="*/ 43 h 523"/>
                <a:gd name="T68" fmla="*/ 382 w 676"/>
                <a:gd name="T69" fmla="*/ 18 h 523"/>
                <a:gd name="T70" fmla="*/ 386 w 676"/>
                <a:gd name="T71" fmla="*/ 8 h 523"/>
                <a:gd name="T72" fmla="*/ 401 w 676"/>
                <a:gd name="T73" fmla="*/ 0 h 523"/>
                <a:gd name="T74" fmla="*/ 670 w 676"/>
                <a:gd name="T75" fmla="*/ 207 h 523"/>
                <a:gd name="T76" fmla="*/ 658 w 676"/>
                <a:gd name="T77" fmla="*/ 214 h 523"/>
                <a:gd name="T78" fmla="*/ 640 w 676"/>
                <a:gd name="T79" fmla="*/ 206 h 523"/>
                <a:gd name="T80" fmla="*/ 612 w 676"/>
                <a:gd name="T81" fmla="*/ 186 h 523"/>
                <a:gd name="T82" fmla="*/ 592 w 676"/>
                <a:gd name="T83" fmla="*/ 181 h 523"/>
                <a:gd name="T84" fmla="*/ 574 w 676"/>
                <a:gd name="T85" fmla="*/ 185 h 523"/>
                <a:gd name="T86" fmla="*/ 558 w 676"/>
                <a:gd name="T87" fmla="*/ 196 h 523"/>
                <a:gd name="T88" fmla="*/ 542 w 676"/>
                <a:gd name="T89" fmla="*/ 222 h 523"/>
                <a:gd name="T90" fmla="*/ 536 w 676"/>
                <a:gd name="T91" fmla="*/ 253 h 523"/>
                <a:gd name="T92" fmla="*/ 539 w 676"/>
                <a:gd name="T93" fmla="*/ 290 h 523"/>
                <a:gd name="T94" fmla="*/ 550 w 676"/>
                <a:gd name="T95" fmla="*/ 314 h 523"/>
                <a:gd name="T96" fmla="*/ 564 w 676"/>
                <a:gd name="T97" fmla="*/ 330 h 523"/>
                <a:gd name="T98" fmla="*/ 582 w 676"/>
                <a:gd name="T99" fmla="*/ 339 h 523"/>
                <a:gd name="T100" fmla="*/ 602 w 676"/>
                <a:gd name="T101" fmla="*/ 337 h 523"/>
                <a:gd name="T102" fmla="*/ 639 w 676"/>
                <a:gd name="T103" fmla="*/ 313 h 523"/>
                <a:gd name="T104" fmla="*/ 660 w 676"/>
                <a:gd name="T105" fmla="*/ 304 h 523"/>
                <a:gd name="T106" fmla="*/ 670 w 676"/>
                <a:gd name="T107" fmla="*/ 310 h 523"/>
                <a:gd name="T108" fmla="*/ 676 w 676"/>
                <a:gd name="T109" fmla="*/ 522 h 5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76"/>
                <a:gd name="T166" fmla="*/ 0 h 523"/>
                <a:gd name="T167" fmla="*/ 676 w 676"/>
                <a:gd name="T168" fmla="*/ 523 h 5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76" h="523">
                  <a:moveTo>
                    <a:pt x="676" y="522"/>
                  </a:moveTo>
                  <a:lnTo>
                    <a:pt x="407" y="523"/>
                  </a:lnTo>
                  <a:lnTo>
                    <a:pt x="400" y="520"/>
                  </a:lnTo>
                  <a:lnTo>
                    <a:pt x="395" y="517"/>
                  </a:lnTo>
                  <a:lnTo>
                    <a:pt x="392" y="514"/>
                  </a:lnTo>
                  <a:lnTo>
                    <a:pt x="391" y="513"/>
                  </a:lnTo>
                  <a:lnTo>
                    <a:pt x="390" y="511"/>
                  </a:lnTo>
                  <a:lnTo>
                    <a:pt x="388" y="508"/>
                  </a:lnTo>
                  <a:lnTo>
                    <a:pt x="388" y="504"/>
                  </a:lnTo>
                  <a:lnTo>
                    <a:pt x="389" y="501"/>
                  </a:lnTo>
                  <a:lnTo>
                    <a:pt x="390" y="497"/>
                  </a:lnTo>
                  <a:lnTo>
                    <a:pt x="395" y="488"/>
                  </a:lnTo>
                  <a:lnTo>
                    <a:pt x="401" y="479"/>
                  </a:lnTo>
                  <a:lnTo>
                    <a:pt x="411" y="466"/>
                  </a:lnTo>
                  <a:lnTo>
                    <a:pt x="416" y="457"/>
                  </a:lnTo>
                  <a:lnTo>
                    <a:pt x="419" y="450"/>
                  </a:lnTo>
                  <a:lnTo>
                    <a:pt x="421" y="443"/>
                  </a:lnTo>
                  <a:lnTo>
                    <a:pt x="422" y="440"/>
                  </a:lnTo>
                  <a:lnTo>
                    <a:pt x="422" y="437"/>
                  </a:lnTo>
                  <a:lnTo>
                    <a:pt x="422" y="431"/>
                  </a:lnTo>
                  <a:lnTo>
                    <a:pt x="421" y="424"/>
                  </a:lnTo>
                  <a:lnTo>
                    <a:pt x="420" y="422"/>
                  </a:lnTo>
                  <a:lnTo>
                    <a:pt x="419" y="420"/>
                  </a:lnTo>
                  <a:lnTo>
                    <a:pt x="417" y="416"/>
                  </a:lnTo>
                  <a:lnTo>
                    <a:pt x="415" y="412"/>
                  </a:lnTo>
                  <a:lnTo>
                    <a:pt x="412" y="408"/>
                  </a:lnTo>
                  <a:lnTo>
                    <a:pt x="409" y="405"/>
                  </a:lnTo>
                  <a:lnTo>
                    <a:pt x="405" y="401"/>
                  </a:lnTo>
                  <a:lnTo>
                    <a:pt x="397" y="395"/>
                  </a:lnTo>
                  <a:lnTo>
                    <a:pt x="392" y="393"/>
                  </a:lnTo>
                  <a:lnTo>
                    <a:pt x="387" y="391"/>
                  </a:lnTo>
                  <a:lnTo>
                    <a:pt x="382" y="389"/>
                  </a:lnTo>
                  <a:lnTo>
                    <a:pt x="377" y="387"/>
                  </a:lnTo>
                  <a:lnTo>
                    <a:pt x="366" y="384"/>
                  </a:lnTo>
                  <a:lnTo>
                    <a:pt x="360" y="383"/>
                  </a:lnTo>
                  <a:lnTo>
                    <a:pt x="354" y="382"/>
                  </a:lnTo>
                  <a:lnTo>
                    <a:pt x="342" y="382"/>
                  </a:lnTo>
                  <a:lnTo>
                    <a:pt x="330" y="383"/>
                  </a:lnTo>
                  <a:lnTo>
                    <a:pt x="319" y="385"/>
                  </a:lnTo>
                  <a:lnTo>
                    <a:pt x="306" y="388"/>
                  </a:lnTo>
                  <a:lnTo>
                    <a:pt x="301" y="390"/>
                  </a:lnTo>
                  <a:lnTo>
                    <a:pt x="296" y="393"/>
                  </a:lnTo>
                  <a:lnTo>
                    <a:pt x="291" y="396"/>
                  </a:lnTo>
                  <a:lnTo>
                    <a:pt x="286" y="399"/>
                  </a:lnTo>
                  <a:lnTo>
                    <a:pt x="282" y="403"/>
                  </a:lnTo>
                  <a:lnTo>
                    <a:pt x="278" y="406"/>
                  </a:lnTo>
                  <a:lnTo>
                    <a:pt x="274" y="411"/>
                  </a:lnTo>
                  <a:lnTo>
                    <a:pt x="271" y="416"/>
                  </a:lnTo>
                  <a:lnTo>
                    <a:pt x="268" y="420"/>
                  </a:lnTo>
                  <a:lnTo>
                    <a:pt x="266" y="425"/>
                  </a:lnTo>
                  <a:lnTo>
                    <a:pt x="265" y="429"/>
                  </a:lnTo>
                  <a:lnTo>
                    <a:pt x="264" y="434"/>
                  </a:lnTo>
                  <a:lnTo>
                    <a:pt x="264" y="438"/>
                  </a:lnTo>
                  <a:lnTo>
                    <a:pt x="265" y="442"/>
                  </a:lnTo>
                  <a:lnTo>
                    <a:pt x="265" y="446"/>
                  </a:lnTo>
                  <a:lnTo>
                    <a:pt x="267" y="450"/>
                  </a:lnTo>
                  <a:lnTo>
                    <a:pt x="270" y="458"/>
                  </a:lnTo>
                  <a:lnTo>
                    <a:pt x="274" y="467"/>
                  </a:lnTo>
                  <a:lnTo>
                    <a:pt x="279" y="474"/>
                  </a:lnTo>
                  <a:lnTo>
                    <a:pt x="284" y="481"/>
                  </a:lnTo>
                  <a:lnTo>
                    <a:pt x="288" y="487"/>
                  </a:lnTo>
                  <a:lnTo>
                    <a:pt x="292" y="493"/>
                  </a:lnTo>
                  <a:lnTo>
                    <a:pt x="295" y="499"/>
                  </a:lnTo>
                  <a:lnTo>
                    <a:pt x="296" y="502"/>
                  </a:lnTo>
                  <a:lnTo>
                    <a:pt x="296" y="505"/>
                  </a:lnTo>
                  <a:lnTo>
                    <a:pt x="296" y="507"/>
                  </a:lnTo>
                  <a:lnTo>
                    <a:pt x="295" y="510"/>
                  </a:lnTo>
                  <a:lnTo>
                    <a:pt x="294" y="512"/>
                  </a:lnTo>
                  <a:lnTo>
                    <a:pt x="292" y="514"/>
                  </a:lnTo>
                  <a:lnTo>
                    <a:pt x="290" y="517"/>
                  </a:lnTo>
                  <a:lnTo>
                    <a:pt x="287" y="519"/>
                  </a:lnTo>
                  <a:lnTo>
                    <a:pt x="283" y="521"/>
                  </a:lnTo>
                  <a:lnTo>
                    <a:pt x="278" y="523"/>
                  </a:lnTo>
                  <a:lnTo>
                    <a:pt x="0" y="523"/>
                  </a:lnTo>
                  <a:lnTo>
                    <a:pt x="0" y="0"/>
                  </a:lnTo>
                  <a:lnTo>
                    <a:pt x="273" y="0"/>
                  </a:lnTo>
                  <a:lnTo>
                    <a:pt x="278" y="2"/>
                  </a:lnTo>
                  <a:lnTo>
                    <a:pt x="282" y="4"/>
                  </a:lnTo>
                  <a:lnTo>
                    <a:pt x="285" y="6"/>
                  </a:lnTo>
                  <a:lnTo>
                    <a:pt x="287" y="8"/>
                  </a:lnTo>
                  <a:lnTo>
                    <a:pt x="289" y="10"/>
                  </a:lnTo>
                  <a:lnTo>
                    <a:pt x="290" y="13"/>
                  </a:lnTo>
                  <a:lnTo>
                    <a:pt x="291" y="15"/>
                  </a:lnTo>
                  <a:lnTo>
                    <a:pt x="291" y="18"/>
                  </a:lnTo>
                  <a:lnTo>
                    <a:pt x="290" y="21"/>
                  </a:lnTo>
                  <a:lnTo>
                    <a:pt x="289" y="23"/>
                  </a:lnTo>
                  <a:lnTo>
                    <a:pt x="287" y="29"/>
                  </a:lnTo>
                  <a:lnTo>
                    <a:pt x="283" y="35"/>
                  </a:lnTo>
                  <a:lnTo>
                    <a:pt x="278" y="42"/>
                  </a:lnTo>
                  <a:lnTo>
                    <a:pt x="273" y="49"/>
                  </a:lnTo>
                  <a:lnTo>
                    <a:pt x="269" y="56"/>
                  </a:lnTo>
                  <a:lnTo>
                    <a:pt x="264" y="63"/>
                  </a:lnTo>
                  <a:lnTo>
                    <a:pt x="261" y="72"/>
                  </a:lnTo>
                  <a:lnTo>
                    <a:pt x="260" y="76"/>
                  </a:lnTo>
                  <a:lnTo>
                    <a:pt x="259" y="80"/>
                  </a:lnTo>
                  <a:lnTo>
                    <a:pt x="259" y="84"/>
                  </a:lnTo>
                  <a:lnTo>
                    <a:pt x="259" y="89"/>
                  </a:lnTo>
                  <a:lnTo>
                    <a:pt x="259" y="91"/>
                  </a:lnTo>
                  <a:lnTo>
                    <a:pt x="260" y="93"/>
                  </a:lnTo>
                  <a:lnTo>
                    <a:pt x="261" y="97"/>
                  </a:lnTo>
                  <a:lnTo>
                    <a:pt x="263" y="102"/>
                  </a:lnTo>
                  <a:lnTo>
                    <a:pt x="265" y="107"/>
                  </a:lnTo>
                  <a:lnTo>
                    <a:pt x="268" y="110"/>
                  </a:lnTo>
                  <a:lnTo>
                    <a:pt x="271" y="114"/>
                  </a:lnTo>
                  <a:lnTo>
                    <a:pt x="275" y="117"/>
                  </a:lnTo>
                  <a:lnTo>
                    <a:pt x="278" y="121"/>
                  </a:lnTo>
                  <a:lnTo>
                    <a:pt x="286" y="126"/>
                  </a:lnTo>
                  <a:lnTo>
                    <a:pt x="295" y="131"/>
                  </a:lnTo>
                  <a:lnTo>
                    <a:pt x="300" y="133"/>
                  </a:lnTo>
                  <a:lnTo>
                    <a:pt x="304" y="135"/>
                  </a:lnTo>
                  <a:lnTo>
                    <a:pt x="315" y="138"/>
                  </a:lnTo>
                  <a:lnTo>
                    <a:pt x="326" y="139"/>
                  </a:lnTo>
                  <a:lnTo>
                    <a:pt x="337" y="140"/>
                  </a:lnTo>
                  <a:lnTo>
                    <a:pt x="347" y="140"/>
                  </a:lnTo>
                  <a:lnTo>
                    <a:pt x="358" y="139"/>
                  </a:lnTo>
                  <a:lnTo>
                    <a:pt x="368" y="136"/>
                  </a:lnTo>
                  <a:lnTo>
                    <a:pt x="378" y="133"/>
                  </a:lnTo>
                  <a:lnTo>
                    <a:pt x="383" y="131"/>
                  </a:lnTo>
                  <a:lnTo>
                    <a:pt x="388" y="128"/>
                  </a:lnTo>
                  <a:lnTo>
                    <a:pt x="392" y="125"/>
                  </a:lnTo>
                  <a:lnTo>
                    <a:pt x="396" y="122"/>
                  </a:lnTo>
                  <a:lnTo>
                    <a:pt x="400" y="119"/>
                  </a:lnTo>
                  <a:lnTo>
                    <a:pt x="404" y="116"/>
                  </a:lnTo>
                  <a:lnTo>
                    <a:pt x="407" y="112"/>
                  </a:lnTo>
                  <a:lnTo>
                    <a:pt x="410" y="108"/>
                  </a:lnTo>
                  <a:lnTo>
                    <a:pt x="413" y="103"/>
                  </a:lnTo>
                  <a:lnTo>
                    <a:pt x="415" y="99"/>
                  </a:lnTo>
                  <a:lnTo>
                    <a:pt x="416" y="95"/>
                  </a:lnTo>
                  <a:lnTo>
                    <a:pt x="417" y="91"/>
                  </a:lnTo>
                  <a:lnTo>
                    <a:pt x="417" y="86"/>
                  </a:lnTo>
                  <a:lnTo>
                    <a:pt x="416" y="82"/>
                  </a:lnTo>
                  <a:lnTo>
                    <a:pt x="416" y="78"/>
                  </a:lnTo>
                  <a:lnTo>
                    <a:pt x="414" y="74"/>
                  </a:lnTo>
                  <a:lnTo>
                    <a:pt x="411" y="65"/>
                  </a:lnTo>
                  <a:lnTo>
                    <a:pt x="406" y="58"/>
                  </a:lnTo>
                  <a:lnTo>
                    <a:pt x="396" y="43"/>
                  </a:lnTo>
                  <a:lnTo>
                    <a:pt x="391" y="36"/>
                  </a:lnTo>
                  <a:lnTo>
                    <a:pt x="387" y="30"/>
                  </a:lnTo>
                  <a:lnTo>
                    <a:pt x="384" y="24"/>
                  </a:lnTo>
                  <a:lnTo>
                    <a:pt x="382" y="18"/>
                  </a:lnTo>
                  <a:lnTo>
                    <a:pt x="382" y="15"/>
                  </a:lnTo>
                  <a:lnTo>
                    <a:pt x="383" y="13"/>
                  </a:lnTo>
                  <a:lnTo>
                    <a:pt x="384" y="10"/>
                  </a:lnTo>
                  <a:lnTo>
                    <a:pt x="386" y="8"/>
                  </a:lnTo>
                  <a:lnTo>
                    <a:pt x="388" y="6"/>
                  </a:lnTo>
                  <a:lnTo>
                    <a:pt x="391" y="4"/>
                  </a:lnTo>
                  <a:lnTo>
                    <a:pt x="396" y="1"/>
                  </a:lnTo>
                  <a:lnTo>
                    <a:pt x="401" y="0"/>
                  </a:lnTo>
                  <a:lnTo>
                    <a:pt x="676" y="0"/>
                  </a:lnTo>
                  <a:lnTo>
                    <a:pt x="676" y="194"/>
                  </a:lnTo>
                  <a:lnTo>
                    <a:pt x="672" y="204"/>
                  </a:lnTo>
                  <a:lnTo>
                    <a:pt x="670" y="207"/>
                  </a:lnTo>
                  <a:lnTo>
                    <a:pt x="668" y="210"/>
                  </a:lnTo>
                  <a:lnTo>
                    <a:pt x="665" y="212"/>
                  </a:lnTo>
                  <a:lnTo>
                    <a:pt x="663" y="213"/>
                  </a:lnTo>
                  <a:lnTo>
                    <a:pt x="658" y="214"/>
                  </a:lnTo>
                  <a:lnTo>
                    <a:pt x="655" y="213"/>
                  </a:lnTo>
                  <a:lnTo>
                    <a:pt x="652" y="212"/>
                  </a:lnTo>
                  <a:lnTo>
                    <a:pt x="647" y="210"/>
                  </a:lnTo>
                  <a:lnTo>
                    <a:pt x="640" y="206"/>
                  </a:lnTo>
                  <a:lnTo>
                    <a:pt x="634" y="201"/>
                  </a:lnTo>
                  <a:lnTo>
                    <a:pt x="627" y="195"/>
                  </a:lnTo>
                  <a:lnTo>
                    <a:pt x="620" y="191"/>
                  </a:lnTo>
                  <a:lnTo>
                    <a:pt x="612" y="186"/>
                  </a:lnTo>
                  <a:lnTo>
                    <a:pt x="605" y="183"/>
                  </a:lnTo>
                  <a:lnTo>
                    <a:pt x="600" y="182"/>
                  </a:lnTo>
                  <a:lnTo>
                    <a:pt x="596" y="181"/>
                  </a:lnTo>
                  <a:lnTo>
                    <a:pt x="592" y="181"/>
                  </a:lnTo>
                  <a:lnTo>
                    <a:pt x="588" y="181"/>
                  </a:lnTo>
                  <a:lnTo>
                    <a:pt x="583" y="182"/>
                  </a:lnTo>
                  <a:lnTo>
                    <a:pt x="579" y="183"/>
                  </a:lnTo>
                  <a:lnTo>
                    <a:pt x="574" y="185"/>
                  </a:lnTo>
                  <a:lnTo>
                    <a:pt x="570" y="187"/>
                  </a:lnTo>
                  <a:lnTo>
                    <a:pt x="565" y="190"/>
                  </a:lnTo>
                  <a:lnTo>
                    <a:pt x="561" y="193"/>
                  </a:lnTo>
                  <a:lnTo>
                    <a:pt x="558" y="196"/>
                  </a:lnTo>
                  <a:lnTo>
                    <a:pt x="555" y="201"/>
                  </a:lnTo>
                  <a:lnTo>
                    <a:pt x="549" y="209"/>
                  </a:lnTo>
                  <a:lnTo>
                    <a:pt x="544" y="218"/>
                  </a:lnTo>
                  <a:lnTo>
                    <a:pt x="542" y="222"/>
                  </a:lnTo>
                  <a:lnTo>
                    <a:pt x="541" y="227"/>
                  </a:lnTo>
                  <a:lnTo>
                    <a:pt x="538" y="237"/>
                  </a:lnTo>
                  <a:lnTo>
                    <a:pt x="536" y="248"/>
                  </a:lnTo>
                  <a:lnTo>
                    <a:pt x="536" y="253"/>
                  </a:lnTo>
                  <a:lnTo>
                    <a:pt x="535" y="258"/>
                  </a:lnTo>
                  <a:lnTo>
                    <a:pt x="536" y="269"/>
                  </a:lnTo>
                  <a:lnTo>
                    <a:pt x="537" y="280"/>
                  </a:lnTo>
                  <a:lnTo>
                    <a:pt x="539" y="290"/>
                  </a:lnTo>
                  <a:lnTo>
                    <a:pt x="543" y="300"/>
                  </a:lnTo>
                  <a:lnTo>
                    <a:pt x="545" y="305"/>
                  </a:lnTo>
                  <a:lnTo>
                    <a:pt x="547" y="310"/>
                  </a:lnTo>
                  <a:lnTo>
                    <a:pt x="550" y="314"/>
                  </a:lnTo>
                  <a:lnTo>
                    <a:pt x="553" y="318"/>
                  </a:lnTo>
                  <a:lnTo>
                    <a:pt x="556" y="322"/>
                  </a:lnTo>
                  <a:lnTo>
                    <a:pt x="560" y="326"/>
                  </a:lnTo>
                  <a:lnTo>
                    <a:pt x="564" y="330"/>
                  </a:lnTo>
                  <a:lnTo>
                    <a:pt x="569" y="333"/>
                  </a:lnTo>
                  <a:lnTo>
                    <a:pt x="573" y="336"/>
                  </a:lnTo>
                  <a:lnTo>
                    <a:pt x="577" y="338"/>
                  </a:lnTo>
                  <a:lnTo>
                    <a:pt x="582" y="339"/>
                  </a:lnTo>
                  <a:lnTo>
                    <a:pt x="586" y="340"/>
                  </a:lnTo>
                  <a:lnTo>
                    <a:pt x="590" y="340"/>
                  </a:lnTo>
                  <a:lnTo>
                    <a:pt x="594" y="339"/>
                  </a:lnTo>
                  <a:lnTo>
                    <a:pt x="602" y="337"/>
                  </a:lnTo>
                  <a:lnTo>
                    <a:pt x="610" y="333"/>
                  </a:lnTo>
                  <a:lnTo>
                    <a:pt x="618" y="328"/>
                  </a:lnTo>
                  <a:lnTo>
                    <a:pt x="633" y="317"/>
                  </a:lnTo>
                  <a:lnTo>
                    <a:pt x="639" y="313"/>
                  </a:lnTo>
                  <a:lnTo>
                    <a:pt x="646" y="308"/>
                  </a:lnTo>
                  <a:lnTo>
                    <a:pt x="652" y="305"/>
                  </a:lnTo>
                  <a:lnTo>
                    <a:pt x="658" y="304"/>
                  </a:lnTo>
                  <a:lnTo>
                    <a:pt x="660" y="304"/>
                  </a:lnTo>
                  <a:lnTo>
                    <a:pt x="663" y="305"/>
                  </a:lnTo>
                  <a:lnTo>
                    <a:pt x="665" y="306"/>
                  </a:lnTo>
                  <a:lnTo>
                    <a:pt x="668" y="308"/>
                  </a:lnTo>
                  <a:lnTo>
                    <a:pt x="670" y="310"/>
                  </a:lnTo>
                  <a:lnTo>
                    <a:pt x="672" y="314"/>
                  </a:lnTo>
                  <a:lnTo>
                    <a:pt x="674" y="318"/>
                  </a:lnTo>
                  <a:lnTo>
                    <a:pt x="676" y="323"/>
                  </a:lnTo>
                  <a:lnTo>
                    <a:pt x="676" y="522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9" name="Freeform 25"/>
            <p:cNvSpPr>
              <a:spLocks/>
            </p:cNvSpPr>
            <p:nvPr/>
          </p:nvSpPr>
          <p:spPr bwMode="auto">
            <a:xfrm>
              <a:off x="2400741" y="2950761"/>
              <a:ext cx="4322115" cy="2178204"/>
            </a:xfrm>
            <a:custGeom>
              <a:avLst/>
              <a:gdLst>
                <a:gd name="T0" fmla="*/ 529 w 955"/>
                <a:gd name="T1" fmla="*/ 659 h 665"/>
                <a:gd name="T2" fmla="*/ 523 w 955"/>
                <a:gd name="T3" fmla="*/ 643 h 665"/>
                <a:gd name="T4" fmla="*/ 551 w 955"/>
                <a:gd name="T5" fmla="*/ 600 h 665"/>
                <a:gd name="T6" fmla="*/ 558 w 955"/>
                <a:gd name="T7" fmla="*/ 573 h 665"/>
                <a:gd name="T8" fmla="*/ 551 w 955"/>
                <a:gd name="T9" fmla="*/ 554 h 665"/>
                <a:gd name="T10" fmla="*/ 527 w 955"/>
                <a:gd name="T11" fmla="*/ 536 h 665"/>
                <a:gd name="T12" fmla="*/ 495 w 955"/>
                <a:gd name="T13" fmla="*/ 526 h 665"/>
                <a:gd name="T14" fmla="*/ 442 w 955"/>
                <a:gd name="T15" fmla="*/ 531 h 665"/>
                <a:gd name="T16" fmla="*/ 417 w 955"/>
                <a:gd name="T17" fmla="*/ 545 h 665"/>
                <a:gd name="T18" fmla="*/ 401 w 955"/>
                <a:gd name="T19" fmla="*/ 567 h 665"/>
                <a:gd name="T20" fmla="*/ 400 w 955"/>
                <a:gd name="T21" fmla="*/ 589 h 665"/>
                <a:gd name="T22" fmla="*/ 419 w 955"/>
                <a:gd name="T23" fmla="*/ 623 h 665"/>
                <a:gd name="T24" fmla="*/ 432 w 955"/>
                <a:gd name="T25" fmla="*/ 649 h 665"/>
                <a:gd name="T26" fmla="*/ 423 w 955"/>
                <a:gd name="T27" fmla="*/ 661 h 665"/>
                <a:gd name="T28" fmla="*/ 138 w 955"/>
                <a:gd name="T29" fmla="*/ 458 h 665"/>
                <a:gd name="T30" fmla="*/ 126 w 955"/>
                <a:gd name="T31" fmla="*/ 447 h 665"/>
                <a:gd name="T32" fmla="*/ 105 w 955"/>
                <a:gd name="T33" fmla="*/ 455 h 665"/>
                <a:gd name="T34" fmla="*/ 68 w 955"/>
                <a:gd name="T35" fmla="*/ 480 h 665"/>
                <a:gd name="T36" fmla="*/ 42 w 955"/>
                <a:gd name="T37" fmla="*/ 481 h 665"/>
                <a:gd name="T38" fmla="*/ 18 w 955"/>
                <a:gd name="T39" fmla="*/ 461 h 665"/>
                <a:gd name="T40" fmla="*/ 3 w 955"/>
                <a:gd name="T41" fmla="*/ 428 h 665"/>
                <a:gd name="T42" fmla="*/ 3 w 955"/>
                <a:gd name="T43" fmla="*/ 380 h 665"/>
                <a:gd name="T44" fmla="*/ 17 w 955"/>
                <a:gd name="T45" fmla="*/ 347 h 665"/>
                <a:gd name="T46" fmla="*/ 39 w 955"/>
                <a:gd name="T47" fmla="*/ 327 h 665"/>
                <a:gd name="T48" fmla="*/ 61 w 955"/>
                <a:gd name="T49" fmla="*/ 324 h 665"/>
                <a:gd name="T50" fmla="*/ 99 w 955"/>
                <a:gd name="T51" fmla="*/ 344 h 665"/>
                <a:gd name="T52" fmla="*/ 123 w 955"/>
                <a:gd name="T53" fmla="*/ 356 h 665"/>
                <a:gd name="T54" fmla="*/ 136 w 955"/>
                <a:gd name="T55" fmla="*/ 349 h 665"/>
                <a:gd name="T56" fmla="*/ 412 w 955"/>
                <a:gd name="T57" fmla="*/ 141 h 665"/>
                <a:gd name="T58" fmla="*/ 429 w 955"/>
                <a:gd name="T59" fmla="*/ 130 h 665"/>
                <a:gd name="T60" fmla="*/ 427 w 955"/>
                <a:gd name="T61" fmla="*/ 112 h 665"/>
                <a:gd name="T62" fmla="*/ 404 w 955"/>
                <a:gd name="T63" fmla="*/ 76 h 665"/>
                <a:gd name="T64" fmla="*/ 398 w 955"/>
                <a:gd name="T65" fmla="*/ 52 h 665"/>
                <a:gd name="T66" fmla="*/ 405 w 955"/>
                <a:gd name="T67" fmla="*/ 34 h 665"/>
                <a:gd name="T68" fmla="*/ 426 w 955"/>
                <a:gd name="T69" fmla="*/ 14 h 665"/>
                <a:gd name="T70" fmla="*/ 465 w 955"/>
                <a:gd name="T71" fmla="*/ 1 h 665"/>
                <a:gd name="T72" fmla="*/ 518 w 955"/>
                <a:gd name="T73" fmla="*/ 8 h 665"/>
                <a:gd name="T74" fmla="*/ 541 w 955"/>
                <a:gd name="T75" fmla="*/ 21 h 665"/>
                <a:gd name="T76" fmla="*/ 555 w 955"/>
                <a:gd name="T77" fmla="*/ 42 h 665"/>
                <a:gd name="T78" fmla="*/ 555 w 955"/>
                <a:gd name="T79" fmla="*/ 66 h 665"/>
                <a:gd name="T80" fmla="*/ 526 w 955"/>
                <a:gd name="T81" fmla="*/ 111 h 665"/>
                <a:gd name="T82" fmla="*/ 523 w 955"/>
                <a:gd name="T83" fmla="*/ 130 h 665"/>
                <a:gd name="T84" fmla="*/ 541 w 955"/>
                <a:gd name="T85" fmla="*/ 141 h 665"/>
                <a:gd name="T86" fmla="*/ 820 w 955"/>
                <a:gd name="T87" fmla="*/ 349 h 665"/>
                <a:gd name="T88" fmla="*/ 832 w 955"/>
                <a:gd name="T89" fmla="*/ 356 h 665"/>
                <a:gd name="T90" fmla="*/ 856 w 955"/>
                <a:gd name="T91" fmla="*/ 344 h 665"/>
                <a:gd name="T92" fmla="*/ 890 w 955"/>
                <a:gd name="T93" fmla="*/ 325 h 665"/>
                <a:gd name="T94" fmla="*/ 911 w 955"/>
                <a:gd name="T95" fmla="*/ 325 h 665"/>
                <a:gd name="T96" fmla="*/ 932 w 955"/>
                <a:gd name="T97" fmla="*/ 339 h 665"/>
                <a:gd name="T98" fmla="*/ 950 w 955"/>
                <a:gd name="T99" fmla="*/ 370 h 665"/>
                <a:gd name="T100" fmla="*/ 955 w 955"/>
                <a:gd name="T101" fmla="*/ 412 h 665"/>
                <a:gd name="T102" fmla="*/ 943 w 955"/>
                <a:gd name="T103" fmla="*/ 452 h 665"/>
                <a:gd name="T104" fmla="*/ 927 w 955"/>
                <a:gd name="T105" fmla="*/ 473 h 665"/>
                <a:gd name="T106" fmla="*/ 904 w 955"/>
                <a:gd name="T107" fmla="*/ 482 h 665"/>
                <a:gd name="T108" fmla="*/ 872 w 955"/>
                <a:gd name="T109" fmla="*/ 470 h 665"/>
                <a:gd name="T110" fmla="*/ 835 w 955"/>
                <a:gd name="T111" fmla="*/ 447 h 665"/>
                <a:gd name="T112" fmla="*/ 822 w 955"/>
                <a:gd name="T113" fmla="*/ 451 h 665"/>
                <a:gd name="T114" fmla="*/ 814 w 955"/>
                <a:gd name="T115" fmla="*/ 665 h 6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55"/>
                <a:gd name="T175" fmla="*/ 0 h 665"/>
                <a:gd name="T176" fmla="*/ 955 w 955"/>
                <a:gd name="T177" fmla="*/ 665 h 6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55" h="665">
                  <a:moveTo>
                    <a:pt x="814" y="665"/>
                  </a:moveTo>
                  <a:lnTo>
                    <a:pt x="541" y="665"/>
                  </a:lnTo>
                  <a:lnTo>
                    <a:pt x="537" y="664"/>
                  </a:lnTo>
                  <a:lnTo>
                    <a:pt x="534" y="662"/>
                  </a:lnTo>
                  <a:lnTo>
                    <a:pt x="529" y="659"/>
                  </a:lnTo>
                  <a:lnTo>
                    <a:pt x="526" y="657"/>
                  </a:lnTo>
                  <a:lnTo>
                    <a:pt x="524" y="653"/>
                  </a:lnTo>
                  <a:lnTo>
                    <a:pt x="523" y="650"/>
                  </a:lnTo>
                  <a:lnTo>
                    <a:pt x="523" y="647"/>
                  </a:lnTo>
                  <a:lnTo>
                    <a:pt x="523" y="643"/>
                  </a:lnTo>
                  <a:lnTo>
                    <a:pt x="524" y="639"/>
                  </a:lnTo>
                  <a:lnTo>
                    <a:pt x="529" y="631"/>
                  </a:lnTo>
                  <a:lnTo>
                    <a:pt x="536" y="622"/>
                  </a:lnTo>
                  <a:lnTo>
                    <a:pt x="547" y="608"/>
                  </a:lnTo>
                  <a:lnTo>
                    <a:pt x="551" y="600"/>
                  </a:lnTo>
                  <a:lnTo>
                    <a:pt x="554" y="592"/>
                  </a:lnTo>
                  <a:lnTo>
                    <a:pt x="557" y="586"/>
                  </a:lnTo>
                  <a:lnTo>
                    <a:pt x="557" y="583"/>
                  </a:lnTo>
                  <a:lnTo>
                    <a:pt x="558" y="580"/>
                  </a:lnTo>
                  <a:lnTo>
                    <a:pt x="558" y="573"/>
                  </a:lnTo>
                  <a:lnTo>
                    <a:pt x="556" y="567"/>
                  </a:lnTo>
                  <a:lnTo>
                    <a:pt x="556" y="565"/>
                  </a:lnTo>
                  <a:lnTo>
                    <a:pt x="555" y="563"/>
                  </a:lnTo>
                  <a:lnTo>
                    <a:pt x="553" y="558"/>
                  </a:lnTo>
                  <a:lnTo>
                    <a:pt x="551" y="554"/>
                  </a:lnTo>
                  <a:lnTo>
                    <a:pt x="548" y="551"/>
                  </a:lnTo>
                  <a:lnTo>
                    <a:pt x="544" y="547"/>
                  </a:lnTo>
                  <a:lnTo>
                    <a:pt x="541" y="544"/>
                  </a:lnTo>
                  <a:lnTo>
                    <a:pt x="531" y="538"/>
                  </a:lnTo>
                  <a:lnTo>
                    <a:pt x="527" y="536"/>
                  </a:lnTo>
                  <a:lnTo>
                    <a:pt x="522" y="533"/>
                  </a:lnTo>
                  <a:lnTo>
                    <a:pt x="517" y="531"/>
                  </a:lnTo>
                  <a:lnTo>
                    <a:pt x="512" y="529"/>
                  </a:lnTo>
                  <a:lnTo>
                    <a:pt x="500" y="527"/>
                  </a:lnTo>
                  <a:lnTo>
                    <a:pt x="495" y="526"/>
                  </a:lnTo>
                  <a:lnTo>
                    <a:pt x="489" y="525"/>
                  </a:lnTo>
                  <a:lnTo>
                    <a:pt x="477" y="525"/>
                  </a:lnTo>
                  <a:lnTo>
                    <a:pt x="465" y="525"/>
                  </a:lnTo>
                  <a:lnTo>
                    <a:pt x="453" y="527"/>
                  </a:lnTo>
                  <a:lnTo>
                    <a:pt x="442" y="531"/>
                  </a:lnTo>
                  <a:lnTo>
                    <a:pt x="437" y="533"/>
                  </a:lnTo>
                  <a:lnTo>
                    <a:pt x="431" y="536"/>
                  </a:lnTo>
                  <a:lnTo>
                    <a:pt x="426" y="538"/>
                  </a:lnTo>
                  <a:lnTo>
                    <a:pt x="422" y="542"/>
                  </a:lnTo>
                  <a:lnTo>
                    <a:pt x="417" y="545"/>
                  </a:lnTo>
                  <a:lnTo>
                    <a:pt x="412" y="549"/>
                  </a:lnTo>
                  <a:lnTo>
                    <a:pt x="409" y="553"/>
                  </a:lnTo>
                  <a:lnTo>
                    <a:pt x="405" y="558"/>
                  </a:lnTo>
                  <a:lnTo>
                    <a:pt x="403" y="563"/>
                  </a:lnTo>
                  <a:lnTo>
                    <a:pt x="401" y="567"/>
                  </a:lnTo>
                  <a:lnTo>
                    <a:pt x="400" y="572"/>
                  </a:lnTo>
                  <a:lnTo>
                    <a:pt x="399" y="576"/>
                  </a:lnTo>
                  <a:lnTo>
                    <a:pt x="399" y="580"/>
                  </a:lnTo>
                  <a:lnTo>
                    <a:pt x="399" y="584"/>
                  </a:lnTo>
                  <a:lnTo>
                    <a:pt x="400" y="589"/>
                  </a:lnTo>
                  <a:lnTo>
                    <a:pt x="401" y="593"/>
                  </a:lnTo>
                  <a:lnTo>
                    <a:pt x="402" y="596"/>
                  </a:lnTo>
                  <a:lnTo>
                    <a:pt x="404" y="600"/>
                  </a:lnTo>
                  <a:lnTo>
                    <a:pt x="408" y="609"/>
                  </a:lnTo>
                  <a:lnTo>
                    <a:pt x="419" y="623"/>
                  </a:lnTo>
                  <a:lnTo>
                    <a:pt x="423" y="629"/>
                  </a:lnTo>
                  <a:lnTo>
                    <a:pt x="427" y="635"/>
                  </a:lnTo>
                  <a:lnTo>
                    <a:pt x="430" y="641"/>
                  </a:lnTo>
                  <a:lnTo>
                    <a:pt x="432" y="647"/>
                  </a:lnTo>
                  <a:lnTo>
                    <a:pt x="432" y="649"/>
                  </a:lnTo>
                  <a:lnTo>
                    <a:pt x="431" y="652"/>
                  </a:lnTo>
                  <a:lnTo>
                    <a:pt x="430" y="654"/>
                  </a:lnTo>
                  <a:lnTo>
                    <a:pt x="429" y="656"/>
                  </a:lnTo>
                  <a:lnTo>
                    <a:pt x="426" y="659"/>
                  </a:lnTo>
                  <a:lnTo>
                    <a:pt x="423" y="661"/>
                  </a:lnTo>
                  <a:lnTo>
                    <a:pt x="420" y="663"/>
                  </a:lnTo>
                  <a:lnTo>
                    <a:pt x="415" y="665"/>
                  </a:lnTo>
                  <a:lnTo>
                    <a:pt x="142" y="665"/>
                  </a:lnTo>
                  <a:lnTo>
                    <a:pt x="142" y="469"/>
                  </a:lnTo>
                  <a:lnTo>
                    <a:pt x="138" y="458"/>
                  </a:lnTo>
                  <a:lnTo>
                    <a:pt x="136" y="455"/>
                  </a:lnTo>
                  <a:lnTo>
                    <a:pt x="134" y="452"/>
                  </a:lnTo>
                  <a:lnTo>
                    <a:pt x="131" y="449"/>
                  </a:lnTo>
                  <a:lnTo>
                    <a:pt x="129" y="448"/>
                  </a:lnTo>
                  <a:lnTo>
                    <a:pt x="126" y="447"/>
                  </a:lnTo>
                  <a:lnTo>
                    <a:pt x="123" y="447"/>
                  </a:lnTo>
                  <a:lnTo>
                    <a:pt x="121" y="447"/>
                  </a:lnTo>
                  <a:lnTo>
                    <a:pt x="118" y="448"/>
                  </a:lnTo>
                  <a:lnTo>
                    <a:pt x="112" y="450"/>
                  </a:lnTo>
                  <a:lnTo>
                    <a:pt x="105" y="455"/>
                  </a:lnTo>
                  <a:lnTo>
                    <a:pt x="98" y="459"/>
                  </a:lnTo>
                  <a:lnTo>
                    <a:pt x="91" y="465"/>
                  </a:lnTo>
                  <a:lnTo>
                    <a:pt x="83" y="470"/>
                  </a:lnTo>
                  <a:lnTo>
                    <a:pt x="76" y="476"/>
                  </a:lnTo>
                  <a:lnTo>
                    <a:pt x="68" y="480"/>
                  </a:lnTo>
                  <a:lnTo>
                    <a:pt x="59" y="482"/>
                  </a:lnTo>
                  <a:lnTo>
                    <a:pt x="55" y="482"/>
                  </a:lnTo>
                  <a:lnTo>
                    <a:pt x="51" y="482"/>
                  </a:lnTo>
                  <a:lnTo>
                    <a:pt x="47" y="482"/>
                  </a:lnTo>
                  <a:lnTo>
                    <a:pt x="42" y="481"/>
                  </a:lnTo>
                  <a:lnTo>
                    <a:pt x="38" y="479"/>
                  </a:lnTo>
                  <a:lnTo>
                    <a:pt x="34" y="476"/>
                  </a:lnTo>
                  <a:lnTo>
                    <a:pt x="25" y="468"/>
                  </a:lnTo>
                  <a:lnTo>
                    <a:pt x="21" y="465"/>
                  </a:lnTo>
                  <a:lnTo>
                    <a:pt x="18" y="461"/>
                  </a:lnTo>
                  <a:lnTo>
                    <a:pt x="12" y="452"/>
                  </a:lnTo>
                  <a:lnTo>
                    <a:pt x="10" y="448"/>
                  </a:lnTo>
                  <a:lnTo>
                    <a:pt x="7" y="443"/>
                  </a:lnTo>
                  <a:lnTo>
                    <a:pt x="4" y="433"/>
                  </a:lnTo>
                  <a:lnTo>
                    <a:pt x="3" y="428"/>
                  </a:lnTo>
                  <a:lnTo>
                    <a:pt x="2" y="423"/>
                  </a:lnTo>
                  <a:lnTo>
                    <a:pt x="0" y="412"/>
                  </a:lnTo>
                  <a:lnTo>
                    <a:pt x="0" y="401"/>
                  </a:lnTo>
                  <a:lnTo>
                    <a:pt x="1" y="390"/>
                  </a:lnTo>
                  <a:lnTo>
                    <a:pt x="3" y="380"/>
                  </a:lnTo>
                  <a:lnTo>
                    <a:pt x="5" y="370"/>
                  </a:lnTo>
                  <a:lnTo>
                    <a:pt x="7" y="365"/>
                  </a:lnTo>
                  <a:lnTo>
                    <a:pt x="9" y="360"/>
                  </a:lnTo>
                  <a:lnTo>
                    <a:pt x="14" y="352"/>
                  </a:lnTo>
                  <a:lnTo>
                    <a:pt x="17" y="347"/>
                  </a:lnTo>
                  <a:lnTo>
                    <a:pt x="19" y="344"/>
                  </a:lnTo>
                  <a:lnTo>
                    <a:pt x="26" y="336"/>
                  </a:lnTo>
                  <a:lnTo>
                    <a:pt x="30" y="333"/>
                  </a:lnTo>
                  <a:lnTo>
                    <a:pt x="35" y="330"/>
                  </a:lnTo>
                  <a:lnTo>
                    <a:pt x="39" y="327"/>
                  </a:lnTo>
                  <a:lnTo>
                    <a:pt x="44" y="325"/>
                  </a:lnTo>
                  <a:lnTo>
                    <a:pt x="48" y="324"/>
                  </a:lnTo>
                  <a:lnTo>
                    <a:pt x="53" y="324"/>
                  </a:lnTo>
                  <a:lnTo>
                    <a:pt x="57" y="323"/>
                  </a:lnTo>
                  <a:lnTo>
                    <a:pt x="61" y="324"/>
                  </a:lnTo>
                  <a:lnTo>
                    <a:pt x="70" y="326"/>
                  </a:lnTo>
                  <a:lnTo>
                    <a:pt x="78" y="329"/>
                  </a:lnTo>
                  <a:lnTo>
                    <a:pt x="85" y="334"/>
                  </a:lnTo>
                  <a:lnTo>
                    <a:pt x="92" y="338"/>
                  </a:lnTo>
                  <a:lnTo>
                    <a:pt x="99" y="344"/>
                  </a:lnTo>
                  <a:lnTo>
                    <a:pt x="106" y="349"/>
                  </a:lnTo>
                  <a:lnTo>
                    <a:pt x="112" y="353"/>
                  </a:lnTo>
                  <a:lnTo>
                    <a:pt x="118" y="355"/>
                  </a:lnTo>
                  <a:lnTo>
                    <a:pt x="121" y="356"/>
                  </a:lnTo>
                  <a:lnTo>
                    <a:pt x="123" y="356"/>
                  </a:lnTo>
                  <a:lnTo>
                    <a:pt x="126" y="356"/>
                  </a:lnTo>
                  <a:lnTo>
                    <a:pt x="129" y="355"/>
                  </a:lnTo>
                  <a:lnTo>
                    <a:pt x="131" y="354"/>
                  </a:lnTo>
                  <a:lnTo>
                    <a:pt x="133" y="352"/>
                  </a:lnTo>
                  <a:lnTo>
                    <a:pt x="136" y="349"/>
                  </a:lnTo>
                  <a:lnTo>
                    <a:pt x="138" y="345"/>
                  </a:lnTo>
                  <a:lnTo>
                    <a:pt x="140" y="340"/>
                  </a:lnTo>
                  <a:lnTo>
                    <a:pt x="142" y="334"/>
                  </a:lnTo>
                  <a:lnTo>
                    <a:pt x="142" y="141"/>
                  </a:lnTo>
                  <a:lnTo>
                    <a:pt x="412" y="141"/>
                  </a:lnTo>
                  <a:lnTo>
                    <a:pt x="418" y="139"/>
                  </a:lnTo>
                  <a:lnTo>
                    <a:pt x="422" y="137"/>
                  </a:lnTo>
                  <a:lnTo>
                    <a:pt x="425" y="135"/>
                  </a:lnTo>
                  <a:lnTo>
                    <a:pt x="428" y="133"/>
                  </a:lnTo>
                  <a:lnTo>
                    <a:pt x="429" y="130"/>
                  </a:lnTo>
                  <a:lnTo>
                    <a:pt x="430" y="128"/>
                  </a:lnTo>
                  <a:lnTo>
                    <a:pt x="431" y="123"/>
                  </a:lnTo>
                  <a:lnTo>
                    <a:pt x="431" y="120"/>
                  </a:lnTo>
                  <a:lnTo>
                    <a:pt x="430" y="117"/>
                  </a:lnTo>
                  <a:lnTo>
                    <a:pt x="427" y="112"/>
                  </a:lnTo>
                  <a:lnTo>
                    <a:pt x="423" y="105"/>
                  </a:lnTo>
                  <a:lnTo>
                    <a:pt x="419" y="99"/>
                  </a:lnTo>
                  <a:lnTo>
                    <a:pt x="414" y="92"/>
                  </a:lnTo>
                  <a:lnTo>
                    <a:pt x="408" y="85"/>
                  </a:lnTo>
                  <a:lnTo>
                    <a:pt x="404" y="76"/>
                  </a:lnTo>
                  <a:lnTo>
                    <a:pt x="401" y="69"/>
                  </a:lnTo>
                  <a:lnTo>
                    <a:pt x="399" y="65"/>
                  </a:lnTo>
                  <a:lnTo>
                    <a:pt x="399" y="60"/>
                  </a:lnTo>
                  <a:lnTo>
                    <a:pt x="398" y="56"/>
                  </a:lnTo>
                  <a:lnTo>
                    <a:pt x="398" y="52"/>
                  </a:lnTo>
                  <a:lnTo>
                    <a:pt x="399" y="50"/>
                  </a:lnTo>
                  <a:lnTo>
                    <a:pt x="399" y="48"/>
                  </a:lnTo>
                  <a:lnTo>
                    <a:pt x="400" y="43"/>
                  </a:lnTo>
                  <a:lnTo>
                    <a:pt x="402" y="39"/>
                  </a:lnTo>
                  <a:lnTo>
                    <a:pt x="405" y="34"/>
                  </a:lnTo>
                  <a:lnTo>
                    <a:pt x="408" y="30"/>
                  </a:lnTo>
                  <a:lnTo>
                    <a:pt x="411" y="26"/>
                  </a:lnTo>
                  <a:lnTo>
                    <a:pt x="415" y="23"/>
                  </a:lnTo>
                  <a:lnTo>
                    <a:pt x="418" y="20"/>
                  </a:lnTo>
                  <a:lnTo>
                    <a:pt x="426" y="14"/>
                  </a:lnTo>
                  <a:lnTo>
                    <a:pt x="435" y="10"/>
                  </a:lnTo>
                  <a:lnTo>
                    <a:pt x="440" y="8"/>
                  </a:lnTo>
                  <a:lnTo>
                    <a:pt x="445" y="6"/>
                  </a:lnTo>
                  <a:lnTo>
                    <a:pt x="455" y="3"/>
                  </a:lnTo>
                  <a:lnTo>
                    <a:pt x="465" y="1"/>
                  </a:lnTo>
                  <a:lnTo>
                    <a:pt x="476" y="0"/>
                  </a:lnTo>
                  <a:lnTo>
                    <a:pt x="487" y="1"/>
                  </a:lnTo>
                  <a:lnTo>
                    <a:pt x="497" y="2"/>
                  </a:lnTo>
                  <a:lnTo>
                    <a:pt x="508" y="4"/>
                  </a:lnTo>
                  <a:lnTo>
                    <a:pt x="518" y="8"/>
                  </a:lnTo>
                  <a:lnTo>
                    <a:pt x="522" y="10"/>
                  </a:lnTo>
                  <a:lnTo>
                    <a:pt x="527" y="12"/>
                  </a:lnTo>
                  <a:lnTo>
                    <a:pt x="531" y="15"/>
                  </a:lnTo>
                  <a:lnTo>
                    <a:pt x="536" y="18"/>
                  </a:lnTo>
                  <a:lnTo>
                    <a:pt x="541" y="21"/>
                  </a:lnTo>
                  <a:lnTo>
                    <a:pt x="544" y="25"/>
                  </a:lnTo>
                  <a:lnTo>
                    <a:pt x="548" y="29"/>
                  </a:lnTo>
                  <a:lnTo>
                    <a:pt x="551" y="33"/>
                  </a:lnTo>
                  <a:lnTo>
                    <a:pt x="553" y="37"/>
                  </a:lnTo>
                  <a:lnTo>
                    <a:pt x="555" y="42"/>
                  </a:lnTo>
                  <a:lnTo>
                    <a:pt x="557" y="46"/>
                  </a:lnTo>
                  <a:lnTo>
                    <a:pt x="557" y="50"/>
                  </a:lnTo>
                  <a:lnTo>
                    <a:pt x="557" y="54"/>
                  </a:lnTo>
                  <a:lnTo>
                    <a:pt x="557" y="58"/>
                  </a:lnTo>
                  <a:lnTo>
                    <a:pt x="555" y="66"/>
                  </a:lnTo>
                  <a:lnTo>
                    <a:pt x="551" y="74"/>
                  </a:lnTo>
                  <a:lnTo>
                    <a:pt x="546" y="83"/>
                  </a:lnTo>
                  <a:lnTo>
                    <a:pt x="535" y="98"/>
                  </a:lnTo>
                  <a:lnTo>
                    <a:pt x="530" y="104"/>
                  </a:lnTo>
                  <a:lnTo>
                    <a:pt x="526" y="111"/>
                  </a:lnTo>
                  <a:lnTo>
                    <a:pt x="523" y="117"/>
                  </a:lnTo>
                  <a:lnTo>
                    <a:pt x="522" y="123"/>
                  </a:lnTo>
                  <a:lnTo>
                    <a:pt x="522" y="125"/>
                  </a:lnTo>
                  <a:lnTo>
                    <a:pt x="522" y="128"/>
                  </a:lnTo>
                  <a:lnTo>
                    <a:pt x="523" y="130"/>
                  </a:lnTo>
                  <a:lnTo>
                    <a:pt x="525" y="133"/>
                  </a:lnTo>
                  <a:lnTo>
                    <a:pt x="528" y="135"/>
                  </a:lnTo>
                  <a:lnTo>
                    <a:pt x="531" y="137"/>
                  </a:lnTo>
                  <a:lnTo>
                    <a:pt x="535" y="139"/>
                  </a:lnTo>
                  <a:lnTo>
                    <a:pt x="541" y="141"/>
                  </a:lnTo>
                  <a:lnTo>
                    <a:pt x="814" y="141"/>
                  </a:lnTo>
                  <a:lnTo>
                    <a:pt x="814" y="336"/>
                  </a:lnTo>
                  <a:lnTo>
                    <a:pt x="816" y="342"/>
                  </a:lnTo>
                  <a:lnTo>
                    <a:pt x="818" y="346"/>
                  </a:lnTo>
                  <a:lnTo>
                    <a:pt x="820" y="349"/>
                  </a:lnTo>
                  <a:lnTo>
                    <a:pt x="822" y="352"/>
                  </a:lnTo>
                  <a:lnTo>
                    <a:pt x="825" y="354"/>
                  </a:lnTo>
                  <a:lnTo>
                    <a:pt x="827" y="355"/>
                  </a:lnTo>
                  <a:lnTo>
                    <a:pt x="830" y="356"/>
                  </a:lnTo>
                  <a:lnTo>
                    <a:pt x="832" y="356"/>
                  </a:lnTo>
                  <a:lnTo>
                    <a:pt x="835" y="356"/>
                  </a:lnTo>
                  <a:lnTo>
                    <a:pt x="838" y="355"/>
                  </a:lnTo>
                  <a:lnTo>
                    <a:pt x="843" y="353"/>
                  </a:lnTo>
                  <a:lnTo>
                    <a:pt x="850" y="349"/>
                  </a:lnTo>
                  <a:lnTo>
                    <a:pt x="856" y="344"/>
                  </a:lnTo>
                  <a:lnTo>
                    <a:pt x="870" y="333"/>
                  </a:lnTo>
                  <a:lnTo>
                    <a:pt x="878" y="329"/>
                  </a:lnTo>
                  <a:lnTo>
                    <a:pt x="882" y="327"/>
                  </a:lnTo>
                  <a:lnTo>
                    <a:pt x="886" y="326"/>
                  </a:lnTo>
                  <a:lnTo>
                    <a:pt x="890" y="325"/>
                  </a:lnTo>
                  <a:lnTo>
                    <a:pt x="894" y="324"/>
                  </a:lnTo>
                  <a:lnTo>
                    <a:pt x="898" y="323"/>
                  </a:lnTo>
                  <a:lnTo>
                    <a:pt x="903" y="324"/>
                  </a:lnTo>
                  <a:lnTo>
                    <a:pt x="907" y="324"/>
                  </a:lnTo>
                  <a:lnTo>
                    <a:pt x="911" y="325"/>
                  </a:lnTo>
                  <a:lnTo>
                    <a:pt x="916" y="327"/>
                  </a:lnTo>
                  <a:lnTo>
                    <a:pt x="922" y="330"/>
                  </a:lnTo>
                  <a:lnTo>
                    <a:pt x="925" y="333"/>
                  </a:lnTo>
                  <a:lnTo>
                    <a:pt x="929" y="336"/>
                  </a:lnTo>
                  <a:lnTo>
                    <a:pt x="932" y="339"/>
                  </a:lnTo>
                  <a:lnTo>
                    <a:pt x="936" y="344"/>
                  </a:lnTo>
                  <a:lnTo>
                    <a:pt x="941" y="352"/>
                  </a:lnTo>
                  <a:lnTo>
                    <a:pt x="946" y="360"/>
                  </a:lnTo>
                  <a:lnTo>
                    <a:pt x="948" y="365"/>
                  </a:lnTo>
                  <a:lnTo>
                    <a:pt x="950" y="370"/>
                  </a:lnTo>
                  <a:lnTo>
                    <a:pt x="953" y="380"/>
                  </a:lnTo>
                  <a:lnTo>
                    <a:pt x="954" y="390"/>
                  </a:lnTo>
                  <a:lnTo>
                    <a:pt x="955" y="396"/>
                  </a:lnTo>
                  <a:lnTo>
                    <a:pt x="955" y="401"/>
                  </a:lnTo>
                  <a:lnTo>
                    <a:pt x="955" y="412"/>
                  </a:lnTo>
                  <a:lnTo>
                    <a:pt x="954" y="423"/>
                  </a:lnTo>
                  <a:lnTo>
                    <a:pt x="951" y="433"/>
                  </a:lnTo>
                  <a:lnTo>
                    <a:pt x="948" y="443"/>
                  </a:lnTo>
                  <a:lnTo>
                    <a:pt x="946" y="448"/>
                  </a:lnTo>
                  <a:lnTo>
                    <a:pt x="943" y="452"/>
                  </a:lnTo>
                  <a:lnTo>
                    <a:pt x="940" y="457"/>
                  </a:lnTo>
                  <a:lnTo>
                    <a:pt x="937" y="461"/>
                  </a:lnTo>
                  <a:lnTo>
                    <a:pt x="934" y="465"/>
                  </a:lnTo>
                  <a:lnTo>
                    <a:pt x="931" y="468"/>
                  </a:lnTo>
                  <a:lnTo>
                    <a:pt x="927" y="473"/>
                  </a:lnTo>
                  <a:lnTo>
                    <a:pt x="923" y="476"/>
                  </a:lnTo>
                  <a:lnTo>
                    <a:pt x="917" y="479"/>
                  </a:lnTo>
                  <a:lnTo>
                    <a:pt x="913" y="481"/>
                  </a:lnTo>
                  <a:lnTo>
                    <a:pt x="909" y="482"/>
                  </a:lnTo>
                  <a:lnTo>
                    <a:pt x="904" y="482"/>
                  </a:lnTo>
                  <a:lnTo>
                    <a:pt x="900" y="482"/>
                  </a:lnTo>
                  <a:lnTo>
                    <a:pt x="896" y="482"/>
                  </a:lnTo>
                  <a:lnTo>
                    <a:pt x="888" y="480"/>
                  </a:lnTo>
                  <a:lnTo>
                    <a:pt x="880" y="476"/>
                  </a:lnTo>
                  <a:lnTo>
                    <a:pt x="872" y="470"/>
                  </a:lnTo>
                  <a:lnTo>
                    <a:pt x="857" y="460"/>
                  </a:lnTo>
                  <a:lnTo>
                    <a:pt x="851" y="455"/>
                  </a:lnTo>
                  <a:lnTo>
                    <a:pt x="844" y="451"/>
                  </a:lnTo>
                  <a:lnTo>
                    <a:pt x="838" y="448"/>
                  </a:lnTo>
                  <a:lnTo>
                    <a:pt x="835" y="447"/>
                  </a:lnTo>
                  <a:lnTo>
                    <a:pt x="832" y="447"/>
                  </a:lnTo>
                  <a:lnTo>
                    <a:pt x="830" y="447"/>
                  </a:lnTo>
                  <a:lnTo>
                    <a:pt x="827" y="448"/>
                  </a:lnTo>
                  <a:lnTo>
                    <a:pt x="824" y="449"/>
                  </a:lnTo>
                  <a:lnTo>
                    <a:pt x="822" y="451"/>
                  </a:lnTo>
                  <a:lnTo>
                    <a:pt x="820" y="454"/>
                  </a:lnTo>
                  <a:lnTo>
                    <a:pt x="818" y="457"/>
                  </a:lnTo>
                  <a:lnTo>
                    <a:pt x="816" y="462"/>
                  </a:lnTo>
                  <a:lnTo>
                    <a:pt x="814" y="467"/>
                  </a:lnTo>
                  <a:lnTo>
                    <a:pt x="814" y="665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auto">
            <a:xfrm>
              <a:off x="5425983" y="1237416"/>
              <a:ext cx="3696833" cy="2634474"/>
            </a:xfrm>
            <a:custGeom>
              <a:avLst/>
              <a:gdLst>
                <a:gd name="T0" fmla="*/ 47 w 817"/>
                <a:gd name="T1" fmla="*/ 323 h 804"/>
                <a:gd name="T2" fmla="*/ 64 w 817"/>
                <a:gd name="T3" fmla="*/ 323 h 804"/>
                <a:gd name="T4" fmla="*/ 91 w 817"/>
                <a:gd name="T5" fmla="*/ 337 h 804"/>
                <a:gd name="T6" fmla="*/ 116 w 817"/>
                <a:gd name="T7" fmla="*/ 354 h 804"/>
                <a:gd name="T8" fmla="*/ 130 w 817"/>
                <a:gd name="T9" fmla="*/ 353 h 804"/>
                <a:gd name="T10" fmla="*/ 139 w 817"/>
                <a:gd name="T11" fmla="*/ 341 h 804"/>
                <a:gd name="T12" fmla="*/ 418 w 817"/>
                <a:gd name="T13" fmla="*/ 138 h 804"/>
                <a:gd name="T14" fmla="*/ 432 w 817"/>
                <a:gd name="T15" fmla="*/ 126 h 804"/>
                <a:gd name="T16" fmla="*/ 427 w 817"/>
                <a:gd name="T17" fmla="*/ 108 h 804"/>
                <a:gd name="T18" fmla="*/ 407 w 817"/>
                <a:gd name="T19" fmla="*/ 76 h 804"/>
                <a:gd name="T20" fmla="*/ 401 w 817"/>
                <a:gd name="T21" fmla="*/ 57 h 804"/>
                <a:gd name="T22" fmla="*/ 406 w 817"/>
                <a:gd name="T23" fmla="*/ 34 h 804"/>
                <a:gd name="T24" fmla="*/ 422 w 817"/>
                <a:gd name="T25" fmla="*/ 17 h 804"/>
                <a:gd name="T26" fmla="*/ 446 w 817"/>
                <a:gd name="T27" fmla="*/ 5 h 804"/>
                <a:gd name="T28" fmla="*/ 474 w 817"/>
                <a:gd name="T29" fmla="*/ 0 h 804"/>
                <a:gd name="T30" fmla="*/ 504 w 817"/>
                <a:gd name="T31" fmla="*/ 2 h 804"/>
                <a:gd name="T32" fmla="*/ 524 w 817"/>
                <a:gd name="T33" fmla="*/ 9 h 804"/>
                <a:gd name="T34" fmla="*/ 545 w 817"/>
                <a:gd name="T35" fmla="*/ 24 h 804"/>
                <a:gd name="T36" fmla="*/ 556 w 817"/>
                <a:gd name="T37" fmla="*/ 42 h 804"/>
                <a:gd name="T38" fmla="*/ 556 w 817"/>
                <a:gd name="T39" fmla="*/ 63 h 804"/>
                <a:gd name="T40" fmla="*/ 547 w 817"/>
                <a:gd name="T41" fmla="*/ 83 h 804"/>
                <a:gd name="T42" fmla="*/ 525 w 817"/>
                <a:gd name="T43" fmla="*/ 114 h 804"/>
                <a:gd name="T44" fmla="*/ 524 w 817"/>
                <a:gd name="T45" fmla="*/ 128 h 804"/>
                <a:gd name="T46" fmla="*/ 532 w 817"/>
                <a:gd name="T47" fmla="*/ 136 h 804"/>
                <a:gd name="T48" fmla="*/ 817 w 817"/>
                <a:gd name="T49" fmla="*/ 141 h 804"/>
                <a:gd name="T50" fmla="*/ 531 w 817"/>
                <a:gd name="T51" fmla="*/ 668 h 804"/>
                <a:gd name="T52" fmla="*/ 524 w 817"/>
                <a:gd name="T53" fmla="*/ 678 h 804"/>
                <a:gd name="T54" fmla="*/ 527 w 817"/>
                <a:gd name="T55" fmla="*/ 692 h 804"/>
                <a:gd name="T56" fmla="*/ 547 w 817"/>
                <a:gd name="T57" fmla="*/ 720 h 804"/>
                <a:gd name="T58" fmla="*/ 558 w 817"/>
                <a:gd name="T59" fmla="*/ 750 h 804"/>
                <a:gd name="T60" fmla="*/ 554 w 817"/>
                <a:gd name="T61" fmla="*/ 767 h 804"/>
                <a:gd name="T62" fmla="*/ 537 w 817"/>
                <a:gd name="T63" fmla="*/ 786 h 804"/>
                <a:gd name="T64" fmla="*/ 510 w 817"/>
                <a:gd name="T65" fmla="*/ 800 h 804"/>
                <a:gd name="T66" fmla="*/ 477 w 817"/>
                <a:gd name="T67" fmla="*/ 804 h 804"/>
                <a:gd name="T68" fmla="*/ 441 w 817"/>
                <a:gd name="T69" fmla="*/ 796 h 804"/>
                <a:gd name="T70" fmla="*/ 419 w 817"/>
                <a:gd name="T71" fmla="*/ 784 h 804"/>
                <a:gd name="T72" fmla="*/ 404 w 817"/>
                <a:gd name="T73" fmla="*/ 765 h 804"/>
                <a:gd name="T74" fmla="*/ 400 w 817"/>
                <a:gd name="T75" fmla="*/ 748 h 804"/>
                <a:gd name="T76" fmla="*/ 406 w 817"/>
                <a:gd name="T77" fmla="*/ 726 h 804"/>
                <a:gd name="T78" fmla="*/ 424 w 817"/>
                <a:gd name="T79" fmla="*/ 698 h 804"/>
                <a:gd name="T80" fmla="*/ 432 w 817"/>
                <a:gd name="T81" fmla="*/ 680 h 804"/>
                <a:gd name="T82" fmla="*/ 428 w 817"/>
                <a:gd name="T83" fmla="*/ 671 h 804"/>
                <a:gd name="T84" fmla="*/ 412 w 817"/>
                <a:gd name="T85" fmla="*/ 662 h 804"/>
                <a:gd name="T86" fmla="*/ 135 w 817"/>
                <a:gd name="T87" fmla="*/ 452 h 804"/>
                <a:gd name="T88" fmla="*/ 125 w 817"/>
                <a:gd name="T89" fmla="*/ 445 h 804"/>
                <a:gd name="T90" fmla="*/ 110 w 817"/>
                <a:gd name="T91" fmla="*/ 450 h 804"/>
                <a:gd name="T92" fmla="*/ 74 w 817"/>
                <a:gd name="T93" fmla="*/ 475 h 804"/>
                <a:gd name="T94" fmla="*/ 54 w 817"/>
                <a:gd name="T95" fmla="*/ 481 h 804"/>
                <a:gd name="T96" fmla="*/ 37 w 817"/>
                <a:gd name="T97" fmla="*/ 477 h 804"/>
                <a:gd name="T98" fmla="*/ 17 w 817"/>
                <a:gd name="T99" fmla="*/ 459 h 804"/>
                <a:gd name="T100" fmla="*/ 4 w 817"/>
                <a:gd name="T101" fmla="*/ 432 h 804"/>
                <a:gd name="T102" fmla="*/ 0 w 817"/>
                <a:gd name="T103" fmla="*/ 400 h 804"/>
                <a:gd name="T104" fmla="*/ 7 w 817"/>
                <a:gd name="T105" fmla="*/ 364 h 804"/>
                <a:gd name="T106" fmla="*/ 19 w 817"/>
                <a:gd name="T107" fmla="*/ 342 h 80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17"/>
                <a:gd name="T163" fmla="*/ 0 h 804"/>
                <a:gd name="T164" fmla="*/ 817 w 817"/>
                <a:gd name="T165" fmla="*/ 804 h 80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17" h="804">
                  <a:moveTo>
                    <a:pt x="33" y="329"/>
                  </a:moveTo>
                  <a:lnTo>
                    <a:pt x="38" y="326"/>
                  </a:lnTo>
                  <a:lnTo>
                    <a:pt x="43" y="324"/>
                  </a:lnTo>
                  <a:lnTo>
                    <a:pt x="47" y="323"/>
                  </a:lnTo>
                  <a:lnTo>
                    <a:pt x="51" y="322"/>
                  </a:lnTo>
                  <a:lnTo>
                    <a:pt x="56" y="322"/>
                  </a:lnTo>
                  <a:lnTo>
                    <a:pt x="60" y="322"/>
                  </a:lnTo>
                  <a:lnTo>
                    <a:pt x="64" y="323"/>
                  </a:lnTo>
                  <a:lnTo>
                    <a:pt x="68" y="324"/>
                  </a:lnTo>
                  <a:lnTo>
                    <a:pt x="76" y="328"/>
                  </a:lnTo>
                  <a:lnTo>
                    <a:pt x="84" y="332"/>
                  </a:lnTo>
                  <a:lnTo>
                    <a:pt x="91" y="337"/>
                  </a:lnTo>
                  <a:lnTo>
                    <a:pt x="98" y="343"/>
                  </a:lnTo>
                  <a:lnTo>
                    <a:pt x="104" y="347"/>
                  </a:lnTo>
                  <a:lnTo>
                    <a:pt x="110" y="351"/>
                  </a:lnTo>
                  <a:lnTo>
                    <a:pt x="116" y="354"/>
                  </a:lnTo>
                  <a:lnTo>
                    <a:pt x="120" y="355"/>
                  </a:lnTo>
                  <a:lnTo>
                    <a:pt x="123" y="355"/>
                  </a:lnTo>
                  <a:lnTo>
                    <a:pt x="128" y="354"/>
                  </a:lnTo>
                  <a:lnTo>
                    <a:pt x="130" y="353"/>
                  </a:lnTo>
                  <a:lnTo>
                    <a:pt x="132" y="351"/>
                  </a:lnTo>
                  <a:lnTo>
                    <a:pt x="135" y="348"/>
                  </a:lnTo>
                  <a:lnTo>
                    <a:pt x="137" y="345"/>
                  </a:lnTo>
                  <a:lnTo>
                    <a:pt x="139" y="341"/>
                  </a:lnTo>
                  <a:lnTo>
                    <a:pt x="141" y="335"/>
                  </a:lnTo>
                  <a:lnTo>
                    <a:pt x="141" y="141"/>
                  </a:lnTo>
                  <a:lnTo>
                    <a:pt x="412" y="141"/>
                  </a:lnTo>
                  <a:lnTo>
                    <a:pt x="418" y="138"/>
                  </a:lnTo>
                  <a:lnTo>
                    <a:pt x="423" y="136"/>
                  </a:lnTo>
                  <a:lnTo>
                    <a:pt x="427" y="133"/>
                  </a:lnTo>
                  <a:lnTo>
                    <a:pt x="430" y="129"/>
                  </a:lnTo>
                  <a:lnTo>
                    <a:pt x="432" y="126"/>
                  </a:lnTo>
                  <a:lnTo>
                    <a:pt x="432" y="122"/>
                  </a:lnTo>
                  <a:lnTo>
                    <a:pt x="432" y="119"/>
                  </a:lnTo>
                  <a:lnTo>
                    <a:pt x="431" y="115"/>
                  </a:lnTo>
                  <a:lnTo>
                    <a:pt x="427" y="108"/>
                  </a:lnTo>
                  <a:lnTo>
                    <a:pt x="422" y="100"/>
                  </a:lnTo>
                  <a:lnTo>
                    <a:pt x="416" y="92"/>
                  </a:lnTo>
                  <a:lnTo>
                    <a:pt x="410" y="84"/>
                  </a:lnTo>
                  <a:lnTo>
                    <a:pt x="407" y="76"/>
                  </a:lnTo>
                  <a:lnTo>
                    <a:pt x="404" y="70"/>
                  </a:lnTo>
                  <a:lnTo>
                    <a:pt x="403" y="66"/>
                  </a:lnTo>
                  <a:lnTo>
                    <a:pt x="402" y="63"/>
                  </a:lnTo>
                  <a:lnTo>
                    <a:pt x="401" y="57"/>
                  </a:lnTo>
                  <a:lnTo>
                    <a:pt x="401" y="51"/>
                  </a:lnTo>
                  <a:lnTo>
                    <a:pt x="402" y="45"/>
                  </a:lnTo>
                  <a:lnTo>
                    <a:pt x="403" y="39"/>
                  </a:lnTo>
                  <a:lnTo>
                    <a:pt x="406" y="34"/>
                  </a:lnTo>
                  <a:lnTo>
                    <a:pt x="409" y="29"/>
                  </a:lnTo>
                  <a:lnTo>
                    <a:pt x="413" y="25"/>
                  </a:lnTo>
                  <a:lnTo>
                    <a:pt x="417" y="20"/>
                  </a:lnTo>
                  <a:lnTo>
                    <a:pt x="422" y="17"/>
                  </a:lnTo>
                  <a:lnTo>
                    <a:pt x="427" y="13"/>
                  </a:lnTo>
                  <a:lnTo>
                    <a:pt x="433" y="10"/>
                  </a:lnTo>
                  <a:lnTo>
                    <a:pt x="439" y="7"/>
                  </a:lnTo>
                  <a:lnTo>
                    <a:pt x="446" y="5"/>
                  </a:lnTo>
                  <a:lnTo>
                    <a:pt x="452" y="3"/>
                  </a:lnTo>
                  <a:lnTo>
                    <a:pt x="459" y="1"/>
                  </a:lnTo>
                  <a:lnTo>
                    <a:pt x="467" y="0"/>
                  </a:lnTo>
                  <a:lnTo>
                    <a:pt x="474" y="0"/>
                  </a:lnTo>
                  <a:lnTo>
                    <a:pt x="481" y="0"/>
                  </a:lnTo>
                  <a:lnTo>
                    <a:pt x="489" y="0"/>
                  </a:lnTo>
                  <a:lnTo>
                    <a:pt x="496" y="1"/>
                  </a:lnTo>
                  <a:lnTo>
                    <a:pt x="504" y="2"/>
                  </a:lnTo>
                  <a:lnTo>
                    <a:pt x="511" y="4"/>
                  </a:lnTo>
                  <a:lnTo>
                    <a:pt x="518" y="6"/>
                  </a:lnTo>
                  <a:lnTo>
                    <a:pt x="521" y="8"/>
                  </a:lnTo>
                  <a:lnTo>
                    <a:pt x="524" y="9"/>
                  </a:lnTo>
                  <a:lnTo>
                    <a:pt x="531" y="12"/>
                  </a:lnTo>
                  <a:lnTo>
                    <a:pt x="537" y="16"/>
                  </a:lnTo>
                  <a:lnTo>
                    <a:pt x="542" y="21"/>
                  </a:lnTo>
                  <a:lnTo>
                    <a:pt x="545" y="24"/>
                  </a:lnTo>
                  <a:lnTo>
                    <a:pt x="547" y="26"/>
                  </a:lnTo>
                  <a:lnTo>
                    <a:pt x="551" y="32"/>
                  </a:lnTo>
                  <a:lnTo>
                    <a:pt x="554" y="37"/>
                  </a:lnTo>
                  <a:lnTo>
                    <a:pt x="556" y="42"/>
                  </a:lnTo>
                  <a:lnTo>
                    <a:pt x="557" y="47"/>
                  </a:lnTo>
                  <a:lnTo>
                    <a:pt x="557" y="54"/>
                  </a:lnTo>
                  <a:lnTo>
                    <a:pt x="557" y="60"/>
                  </a:lnTo>
                  <a:lnTo>
                    <a:pt x="556" y="63"/>
                  </a:lnTo>
                  <a:lnTo>
                    <a:pt x="555" y="67"/>
                  </a:lnTo>
                  <a:lnTo>
                    <a:pt x="551" y="74"/>
                  </a:lnTo>
                  <a:lnTo>
                    <a:pt x="549" y="78"/>
                  </a:lnTo>
                  <a:lnTo>
                    <a:pt x="547" y="83"/>
                  </a:lnTo>
                  <a:lnTo>
                    <a:pt x="537" y="96"/>
                  </a:lnTo>
                  <a:lnTo>
                    <a:pt x="530" y="106"/>
                  </a:lnTo>
                  <a:lnTo>
                    <a:pt x="528" y="110"/>
                  </a:lnTo>
                  <a:lnTo>
                    <a:pt x="525" y="114"/>
                  </a:lnTo>
                  <a:lnTo>
                    <a:pt x="524" y="118"/>
                  </a:lnTo>
                  <a:lnTo>
                    <a:pt x="523" y="122"/>
                  </a:lnTo>
                  <a:lnTo>
                    <a:pt x="523" y="126"/>
                  </a:lnTo>
                  <a:lnTo>
                    <a:pt x="524" y="128"/>
                  </a:lnTo>
                  <a:lnTo>
                    <a:pt x="525" y="129"/>
                  </a:lnTo>
                  <a:lnTo>
                    <a:pt x="526" y="131"/>
                  </a:lnTo>
                  <a:lnTo>
                    <a:pt x="528" y="133"/>
                  </a:lnTo>
                  <a:lnTo>
                    <a:pt x="532" y="136"/>
                  </a:lnTo>
                  <a:lnTo>
                    <a:pt x="534" y="137"/>
                  </a:lnTo>
                  <a:lnTo>
                    <a:pt x="537" y="138"/>
                  </a:lnTo>
                  <a:lnTo>
                    <a:pt x="545" y="141"/>
                  </a:lnTo>
                  <a:lnTo>
                    <a:pt x="817" y="141"/>
                  </a:lnTo>
                  <a:lnTo>
                    <a:pt x="817" y="662"/>
                  </a:lnTo>
                  <a:lnTo>
                    <a:pt x="545" y="662"/>
                  </a:lnTo>
                  <a:lnTo>
                    <a:pt x="535" y="666"/>
                  </a:lnTo>
                  <a:lnTo>
                    <a:pt x="531" y="668"/>
                  </a:lnTo>
                  <a:lnTo>
                    <a:pt x="528" y="670"/>
                  </a:lnTo>
                  <a:lnTo>
                    <a:pt x="526" y="673"/>
                  </a:lnTo>
                  <a:lnTo>
                    <a:pt x="524" y="675"/>
                  </a:lnTo>
                  <a:lnTo>
                    <a:pt x="524" y="678"/>
                  </a:lnTo>
                  <a:lnTo>
                    <a:pt x="523" y="680"/>
                  </a:lnTo>
                  <a:lnTo>
                    <a:pt x="524" y="683"/>
                  </a:lnTo>
                  <a:lnTo>
                    <a:pt x="524" y="686"/>
                  </a:lnTo>
                  <a:lnTo>
                    <a:pt x="527" y="692"/>
                  </a:lnTo>
                  <a:lnTo>
                    <a:pt x="531" y="699"/>
                  </a:lnTo>
                  <a:lnTo>
                    <a:pt x="536" y="706"/>
                  </a:lnTo>
                  <a:lnTo>
                    <a:pt x="542" y="713"/>
                  </a:lnTo>
                  <a:lnTo>
                    <a:pt x="547" y="720"/>
                  </a:lnTo>
                  <a:lnTo>
                    <a:pt x="551" y="728"/>
                  </a:lnTo>
                  <a:lnTo>
                    <a:pt x="555" y="737"/>
                  </a:lnTo>
                  <a:lnTo>
                    <a:pt x="558" y="745"/>
                  </a:lnTo>
                  <a:lnTo>
                    <a:pt x="558" y="750"/>
                  </a:lnTo>
                  <a:lnTo>
                    <a:pt x="558" y="754"/>
                  </a:lnTo>
                  <a:lnTo>
                    <a:pt x="557" y="758"/>
                  </a:lnTo>
                  <a:lnTo>
                    <a:pt x="556" y="762"/>
                  </a:lnTo>
                  <a:lnTo>
                    <a:pt x="554" y="767"/>
                  </a:lnTo>
                  <a:lnTo>
                    <a:pt x="552" y="771"/>
                  </a:lnTo>
                  <a:lnTo>
                    <a:pt x="545" y="779"/>
                  </a:lnTo>
                  <a:lnTo>
                    <a:pt x="541" y="783"/>
                  </a:lnTo>
                  <a:lnTo>
                    <a:pt x="537" y="786"/>
                  </a:lnTo>
                  <a:lnTo>
                    <a:pt x="529" y="792"/>
                  </a:lnTo>
                  <a:lnTo>
                    <a:pt x="524" y="794"/>
                  </a:lnTo>
                  <a:lnTo>
                    <a:pt x="520" y="796"/>
                  </a:lnTo>
                  <a:lnTo>
                    <a:pt x="510" y="800"/>
                  </a:lnTo>
                  <a:lnTo>
                    <a:pt x="504" y="801"/>
                  </a:lnTo>
                  <a:lnTo>
                    <a:pt x="498" y="802"/>
                  </a:lnTo>
                  <a:lnTo>
                    <a:pt x="488" y="803"/>
                  </a:lnTo>
                  <a:lnTo>
                    <a:pt x="477" y="804"/>
                  </a:lnTo>
                  <a:lnTo>
                    <a:pt x="466" y="803"/>
                  </a:lnTo>
                  <a:lnTo>
                    <a:pt x="456" y="801"/>
                  </a:lnTo>
                  <a:lnTo>
                    <a:pt x="446" y="798"/>
                  </a:lnTo>
                  <a:lnTo>
                    <a:pt x="441" y="796"/>
                  </a:lnTo>
                  <a:lnTo>
                    <a:pt x="436" y="794"/>
                  </a:lnTo>
                  <a:lnTo>
                    <a:pt x="427" y="790"/>
                  </a:lnTo>
                  <a:lnTo>
                    <a:pt x="423" y="787"/>
                  </a:lnTo>
                  <a:lnTo>
                    <a:pt x="419" y="784"/>
                  </a:lnTo>
                  <a:lnTo>
                    <a:pt x="412" y="778"/>
                  </a:lnTo>
                  <a:lnTo>
                    <a:pt x="409" y="774"/>
                  </a:lnTo>
                  <a:lnTo>
                    <a:pt x="407" y="770"/>
                  </a:lnTo>
                  <a:lnTo>
                    <a:pt x="404" y="765"/>
                  </a:lnTo>
                  <a:lnTo>
                    <a:pt x="402" y="761"/>
                  </a:lnTo>
                  <a:lnTo>
                    <a:pt x="401" y="756"/>
                  </a:lnTo>
                  <a:lnTo>
                    <a:pt x="400" y="752"/>
                  </a:lnTo>
                  <a:lnTo>
                    <a:pt x="400" y="748"/>
                  </a:lnTo>
                  <a:lnTo>
                    <a:pt x="400" y="743"/>
                  </a:lnTo>
                  <a:lnTo>
                    <a:pt x="401" y="739"/>
                  </a:lnTo>
                  <a:lnTo>
                    <a:pt x="402" y="735"/>
                  </a:lnTo>
                  <a:lnTo>
                    <a:pt x="406" y="726"/>
                  </a:lnTo>
                  <a:lnTo>
                    <a:pt x="410" y="719"/>
                  </a:lnTo>
                  <a:lnTo>
                    <a:pt x="415" y="711"/>
                  </a:lnTo>
                  <a:lnTo>
                    <a:pt x="420" y="704"/>
                  </a:lnTo>
                  <a:lnTo>
                    <a:pt x="424" y="698"/>
                  </a:lnTo>
                  <a:lnTo>
                    <a:pt x="428" y="692"/>
                  </a:lnTo>
                  <a:lnTo>
                    <a:pt x="431" y="686"/>
                  </a:lnTo>
                  <a:lnTo>
                    <a:pt x="432" y="683"/>
                  </a:lnTo>
                  <a:lnTo>
                    <a:pt x="432" y="680"/>
                  </a:lnTo>
                  <a:lnTo>
                    <a:pt x="432" y="678"/>
                  </a:lnTo>
                  <a:lnTo>
                    <a:pt x="431" y="675"/>
                  </a:lnTo>
                  <a:lnTo>
                    <a:pt x="430" y="673"/>
                  </a:lnTo>
                  <a:lnTo>
                    <a:pt x="428" y="671"/>
                  </a:lnTo>
                  <a:lnTo>
                    <a:pt x="425" y="668"/>
                  </a:lnTo>
                  <a:lnTo>
                    <a:pt x="421" y="666"/>
                  </a:lnTo>
                  <a:lnTo>
                    <a:pt x="417" y="664"/>
                  </a:lnTo>
                  <a:lnTo>
                    <a:pt x="412" y="662"/>
                  </a:lnTo>
                  <a:lnTo>
                    <a:pt x="141" y="662"/>
                  </a:lnTo>
                  <a:lnTo>
                    <a:pt x="141" y="466"/>
                  </a:lnTo>
                  <a:lnTo>
                    <a:pt x="137" y="456"/>
                  </a:lnTo>
                  <a:lnTo>
                    <a:pt x="135" y="452"/>
                  </a:lnTo>
                  <a:lnTo>
                    <a:pt x="133" y="449"/>
                  </a:lnTo>
                  <a:lnTo>
                    <a:pt x="130" y="447"/>
                  </a:lnTo>
                  <a:lnTo>
                    <a:pt x="128" y="446"/>
                  </a:lnTo>
                  <a:lnTo>
                    <a:pt x="125" y="445"/>
                  </a:lnTo>
                  <a:lnTo>
                    <a:pt x="123" y="445"/>
                  </a:lnTo>
                  <a:lnTo>
                    <a:pt x="120" y="446"/>
                  </a:lnTo>
                  <a:lnTo>
                    <a:pt x="116" y="447"/>
                  </a:lnTo>
                  <a:lnTo>
                    <a:pt x="110" y="450"/>
                  </a:lnTo>
                  <a:lnTo>
                    <a:pt x="103" y="454"/>
                  </a:lnTo>
                  <a:lnTo>
                    <a:pt x="96" y="459"/>
                  </a:lnTo>
                  <a:lnTo>
                    <a:pt x="82" y="469"/>
                  </a:lnTo>
                  <a:lnTo>
                    <a:pt x="74" y="475"/>
                  </a:lnTo>
                  <a:lnTo>
                    <a:pt x="70" y="477"/>
                  </a:lnTo>
                  <a:lnTo>
                    <a:pt x="66" y="478"/>
                  </a:lnTo>
                  <a:lnTo>
                    <a:pt x="58" y="481"/>
                  </a:lnTo>
                  <a:lnTo>
                    <a:pt x="54" y="481"/>
                  </a:lnTo>
                  <a:lnTo>
                    <a:pt x="50" y="481"/>
                  </a:lnTo>
                  <a:lnTo>
                    <a:pt x="45" y="480"/>
                  </a:lnTo>
                  <a:lnTo>
                    <a:pt x="41" y="479"/>
                  </a:lnTo>
                  <a:lnTo>
                    <a:pt x="37" y="477"/>
                  </a:lnTo>
                  <a:lnTo>
                    <a:pt x="32" y="475"/>
                  </a:lnTo>
                  <a:lnTo>
                    <a:pt x="24" y="467"/>
                  </a:lnTo>
                  <a:lnTo>
                    <a:pt x="21" y="463"/>
                  </a:lnTo>
                  <a:lnTo>
                    <a:pt x="17" y="459"/>
                  </a:lnTo>
                  <a:lnTo>
                    <a:pt x="12" y="451"/>
                  </a:lnTo>
                  <a:lnTo>
                    <a:pt x="9" y="446"/>
                  </a:lnTo>
                  <a:lnTo>
                    <a:pt x="7" y="442"/>
                  </a:lnTo>
                  <a:lnTo>
                    <a:pt x="4" y="432"/>
                  </a:lnTo>
                  <a:lnTo>
                    <a:pt x="2" y="426"/>
                  </a:lnTo>
                  <a:lnTo>
                    <a:pt x="1" y="421"/>
                  </a:lnTo>
                  <a:lnTo>
                    <a:pt x="0" y="411"/>
                  </a:lnTo>
                  <a:lnTo>
                    <a:pt x="0" y="400"/>
                  </a:lnTo>
                  <a:lnTo>
                    <a:pt x="1" y="389"/>
                  </a:lnTo>
                  <a:lnTo>
                    <a:pt x="2" y="379"/>
                  </a:lnTo>
                  <a:lnTo>
                    <a:pt x="5" y="369"/>
                  </a:lnTo>
                  <a:lnTo>
                    <a:pt x="7" y="364"/>
                  </a:lnTo>
                  <a:lnTo>
                    <a:pt x="9" y="359"/>
                  </a:lnTo>
                  <a:lnTo>
                    <a:pt x="14" y="350"/>
                  </a:lnTo>
                  <a:lnTo>
                    <a:pt x="16" y="346"/>
                  </a:lnTo>
                  <a:lnTo>
                    <a:pt x="19" y="342"/>
                  </a:lnTo>
                  <a:lnTo>
                    <a:pt x="26" y="334"/>
                  </a:lnTo>
                  <a:lnTo>
                    <a:pt x="29" y="331"/>
                  </a:lnTo>
                  <a:lnTo>
                    <a:pt x="33" y="329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11" name="Freeform 20"/>
            <p:cNvSpPr>
              <a:spLocks/>
            </p:cNvSpPr>
            <p:nvPr/>
          </p:nvSpPr>
          <p:spPr bwMode="auto">
            <a:xfrm>
              <a:off x="3025929" y="1237416"/>
              <a:ext cx="3044127" cy="2166300"/>
            </a:xfrm>
            <a:custGeom>
              <a:avLst/>
              <a:gdLst>
                <a:gd name="T0" fmla="*/ 11 w 673"/>
                <a:gd name="T1" fmla="*/ 448 h 662"/>
                <a:gd name="T2" fmla="*/ 27 w 673"/>
                <a:gd name="T3" fmla="*/ 447 h 662"/>
                <a:gd name="T4" fmla="*/ 60 w 673"/>
                <a:gd name="T5" fmla="*/ 469 h 662"/>
                <a:gd name="T6" fmla="*/ 85 w 673"/>
                <a:gd name="T7" fmla="*/ 481 h 662"/>
                <a:gd name="T8" fmla="*/ 109 w 673"/>
                <a:gd name="T9" fmla="*/ 475 h 662"/>
                <a:gd name="T10" fmla="*/ 132 w 673"/>
                <a:gd name="T11" fmla="*/ 446 h 662"/>
                <a:gd name="T12" fmla="*/ 142 w 673"/>
                <a:gd name="T13" fmla="*/ 411 h 662"/>
                <a:gd name="T14" fmla="*/ 135 w 673"/>
                <a:gd name="T15" fmla="*/ 364 h 662"/>
                <a:gd name="T16" fmla="*/ 116 w 673"/>
                <a:gd name="T17" fmla="*/ 334 h 662"/>
                <a:gd name="T18" fmla="*/ 92 w 673"/>
                <a:gd name="T19" fmla="*/ 322 h 662"/>
                <a:gd name="T20" fmla="*/ 67 w 673"/>
                <a:gd name="T21" fmla="*/ 327 h 662"/>
                <a:gd name="T22" fmla="*/ 26 w 673"/>
                <a:gd name="T23" fmla="*/ 354 h 662"/>
                <a:gd name="T24" fmla="*/ 11 w 673"/>
                <a:gd name="T25" fmla="*/ 352 h 662"/>
                <a:gd name="T26" fmla="*/ 0 w 673"/>
                <a:gd name="T27" fmla="*/ 333 h 662"/>
                <a:gd name="T28" fmla="*/ 283 w 673"/>
                <a:gd name="T29" fmla="*/ 135 h 662"/>
                <a:gd name="T30" fmla="*/ 290 w 673"/>
                <a:gd name="T31" fmla="*/ 123 h 662"/>
                <a:gd name="T32" fmla="*/ 278 w 673"/>
                <a:gd name="T33" fmla="*/ 99 h 662"/>
                <a:gd name="T34" fmla="*/ 258 w 673"/>
                <a:gd name="T35" fmla="*/ 64 h 662"/>
                <a:gd name="T36" fmla="*/ 259 w 673"/>
                <a:gd name="T37" fmla="*/ 43 h 662"/>
                <a:gd name="T38" fmla="*/ 274 w 673"/>
                <a:gd name="T39" fmla="*/ 22 h 662"/>
                <a:gd name="T40" fmla="*/ 304 w 673"/>
                <a:gd name="T41" fmla="*/ 5 h 662"/>
                <a:gd name="T42" fmla="*/ 356 w 673"/>
                <a:gd name="T43" fmla="*/ 1 h 662"/>
                <a:gd name="T44" fmla="*/ 390 w 673"/>
                <a:gd name="T45" fmla="*/ 14 h 662"/>
                <a:gd name="T46" fmla="*/ 410 w 673"/>
                <a:gd name="T47" fmla="*/ 32 h 662"/>
                <a:gd name="T48" fmla="*/ 416 w 673"/>
                <a:gd name="T49" fmla="*/ 54 h 662"/>
                <a:gd name="T50" fmla="*/ 394 w 673"/>
                <a:gd name="T51" fmla="*/ 98 h 662"/>
                <a:gd name="T52" fmla="*/ 381 w 673"/>
                <a:gd name="T53" fmla="*/ 123 h 662"/>
                <a:gd name="T54" fmla="*/ 388 w 673"/>
                <a:gd name="T55" fmla="*/ 135 h 662"/>
                <a:gd name="T56" fmla="*/ 673 w 673"/>
                <a:gd name="T57" fmla="*/ 333 h 662"/>
                <a:gd name="T58" fmla="*/ 662 w 673"/>
                <a:gd name="T59" fmla="*/ 353 h 662"/>
                <a:gd name="T60" fmla="*/ 648 w 673"/>
                <a:gd name="T61" fmla="*/ 354 h 662"/>
                <a:gd name="T62" fmla="*/ 615 w 673"/>
                <a:gd name="T63" fmla="*/ 332 h 662"/>
                <a:gd name="T64" fmla="*/ 587 w 673"/>
                <a:gd name="T65" fmla="*/ 322 h 662"/>
                <a:gd name="T66" fmla="*/ 565 w 673"/>
                <a:gd name="T67" fmla="*/ 329 h 662"/>
                <a:gd name="T68" fmla="*/ 545 w 673"/>
                <a:gd name="T69" fmla="*/ 350 h 662"/>
                <a:gd name="T70" fmla="*/ 532 w 673"/>
                <a:gd name="T71" fmla="*/ 389 h 662"/>
                <a:gd name="T72" fmla="*/ 535 w 673"/>
                <a:gd name="T73" fmla="*/ 432 h 662"/>
                <a:gd name="T74" fmla="*/ 549 w 673"/>
                <a:gd name="T75" fmla="*/ 459 h 662"/>
                <a:gd name="T76" fmla="*/ 568 w 673"/>
                <a:gd name="T77" fmla="*/ 477 h 662"/>
                <a:gd name="T78" fmla="*/ 590 w 673"/>
                <a:gd name="T79" fmla="*/ 481 h 662"/>
                <a:gd name="T80" fmla="*/ 628 w 673"/>
                <a:gd name="T81" fmla="*/ 458 h 662"/>
                <a:gd name="T82" fmla="*/ 652 w 673"/>
                <a:gd name="T83" fmla="*/ 446 h 662"/>
                <a:gd name="T84" fmla="*/ 665 w 673"/>
                <a:gd name="T85" fmla="*/ 450 h 662"/>
                <a:gd name="T86" fmla="*/ 673 w 673"/>
                <a:gd name="T87" fmla="*/ 662 h 662"/>
                <a:gd name="T88" fmla="*/ 383 w 673"/>
                <a:gd name="T89" fmla="*/ 652 h 662"/>
                <a:gd name="T90" fmla="*/ 382 w 673"/>
                <a:gd name="T91" fmla="*/ 638 h 662"/>
                <a:gd name="T92" fmla="*/ 405 w 673"/>
                <a:gd name="T93" fmla="*/ 604 h 662"/>
                <a:gd name="T94" fmla="*/ 416 w 673"/>
                <a:gd name="T95" fmla="*/ 570 h 662"/>
                <a:gd name="T96" fmla="*/ 403 w 673"/>
                <a:gd name="T97" fmla="*/ 545 h 662"/>
                <a:gd name="T98" fmla="*/ 377 w 673"/>
                <a:gd name="T99" fmla="*/ 528 h 662"/>
                <a:gd name="T100" fmla="*/ 335 w 673"/>
                <a:gd name="T101" fmla="*/ 521 h 662"/>
                <a:gd name="T102" fmla="*/ 294 w 673"/>
                <a:gd name="T103" fmla="*/ 530 h 662"/>
                <a:gd name="T104" fmla="*/ 267 w 673"/>
                <a:gd name="T105" fmla="*/ 550 h 662"/>
                <a:gd name="T106" fmla="*/ 257 w 673"/>
                <a:gd name="T107" fmla="*/ 572 h 662"/>
                <a:gd name="T108" fmla="*/ 263 w 673"/>
                <a:gd name="T109" fmla="*/ 597 h 662"/>
                <a:gd name="T110" fmla="*/ 287 w 673"/>
                <a:gd name="T111" fmla="*/ 633 h 662"/>
                <a:gd name="T112" fmla="*/ 289 w 673"/>
                <a:gd name="T113" fmla="*/ 649 h 662"/>
                <a:gd name="T114" fmla="*/ 275 w 673"/>
                <a:gd name="T115" fmla="*/ 660 h 66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73"/>
                <a:gd name="T175" fmla="*/ 0 h 662"/>
                <a:gd name="T176" fmla="*/ 673 w 673"/>
                <a:gd name="T177" fmla="*/ 662 h 66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73" h="662">
                  <a:moveTo>
                    <a:pt x="1" y="466"/>
                  </a:moveTo>
                  <a:lnTo>
                    <a:pt x="4" y="456"/>
                  </a:lnTo>
                  <a:lnTo>
                    <a:pt x="7" y="453"/>
                  </a:lnTo>
                  <a:lnTo>
                    <a:pt x="9" y="450"/>
                  </a:lnTo>
                  <a:lnTo>
                    <a:pt x="11" y="448"/>
                  </a:lnTo>
                  <a:lnTo>
                    <a:pt x="13" y="446"/>
                  </a:lnTo>
                  <a:lnTo>
                    <a:pt x="16" y="446"/>
                  </a:lnTo>
                  <a:lnTo>
                    <a:pt x="20" y="445"/>
                  </a:lnTo>
                  <a:lnTo>
                    <a:pt x="23" y="446"/>
                  </a:lnTo>
                  <a:lnTo>
                    <a:pt x="27" y="447"/>
                  </a:lnTo>
                  <a:lnTo>
                    <a:pt x="30" y="449"/>
                  </a:lnTo>
                  <a:lnTo>
                    <a:pt x="34" y="451"/>
                  </a:lnTo>
                  <a:lnTo>
                    <a:pt x="42" y="456"/>
                  </a:lnTo>
                  <a:lnTo>
                    <a:pt x="51" y="463"/>
                  </a:lnTo>
                  <a:lnTo>
                    <a:pt x="60" y="469"/>
                  </a:lnTo>
                  <a:lnTo>
                    <a:pt x="65" y="473"/>
                  </a:lnTo>
                  <a:lnTo>
                    <a:pt x="70" y="476"/>
                  </a:lnTo>
                  <a:lnTo>
                    <a:pt x="75" y="478"/>
                  </a:lnTo>
                  <a:lnTo>
                    <a:pt x="80" y="480"/>
                  </a:lnTo>
                  <a:lnTo>
                    <a:pt x="85" y="481"/>
                  </a:lnTo>
                  <a:lnTo>
                    <a:pt x="90" y="481"/>
                  </a:lnTo>
                  <a:lnTo>
                    <a:pt x="95" y="481"/>
                  </a:lnTo>
                  <a:lnTo>
                    <a:pt x="100" y="480"/>
                  </a:lnTo>
                  <a:lnTo>
                    <a:pt x="104" y="478"/>
                  </a:lnTo>
                  <a:lnTo>
                    <a:pt x="109" y="475"/>
                  </a:lnTo>
                  <a:lnTo>
                    <a:pt x="117" y="467"/>
                  </a:lnTo>
                  <a:lnTo>
                    <a:pt x="121" y="463"/>
                  </a:lnTo>
                  <a:lnTo>
                    <a:pt x="124" y="459"/>
                  </a:lnTo>
                  <a:lnTo>
                    <a:pt x="130" y="451"/>
                  </a:lnTo>
                  <a:lnTo>
                    <a:pt x="132" y="446"/>
                  </a:lnTo>
                  <a:lnTo>
                    <a:pt x="134" y="442"/>
                  </a:lnTo>
                  <a:lnTo>
                    <a:pt x="138" y="432"/>
                  </a:lnTo>
                  <a:lnTo>
                    <a:pt x="139" y="426"/>
                  </a:lnTo>
                  <a:lnTo>
                    <a:pt x="140" y="421"/>
                  </a:lnTo>
                  <a:lnTo>
                    <a:pt x="142" y="411"/>
                  </a:lnTo>
                  <a:lnTo>
                    <a:pt x="142" y="400"/>
                  </a:lnTo>
                  <a:lnTo>
                    <a:pt x="141" y="389"/>
                  </a:lnTo>
                  <a:lnTo>
                    <a:pt x="139" y="379"/>
                  </a:lnTo>
                  <a:lnTo>
                    <a:pt x="136" y="369"/>
                  </a:lnTo>
                  <a:lnTo>
                    <a:pt x="135" y="364"/>
                  </a:lnTo>
                  <a:lnTo>
                    <a:pt x="133" y="359"/>
                  </a:lnTo>
                  <a:lnTo>
                    <a:pt x="128" y="350"/>
                  </a:lnTo>
                  <a:lnTo>
                    <a:pt x="125" y="346"/>
                  </a:lnTo>
                  <a:lnTo>
                    <a:pt x="122" y="342"/>
                  </a:lnTo>
                  <a:lnTo>
                    <a:pt x="116" y="334"/>
                  </a:lnTo>
                  <a:lnTo>
                    <a:pt x="112" y="331"/>
                  </a:lnTo>
                  <a:lnTo>
                    <a:pt x="108" y="329"/>
                  </a:lnTo>
                  <a:lnTo>
                    <a:pt x="103" y="326"/>
                  </a:lnTo>
                  <a:lnTo>
                    <a:pt x="98" y="324"/>
                  </a:lnTo>
                  <a:lnTo>
                    <a:pt x="92" y="322"/>
                  </a:lnTo>
                  <a:lnTo>
                    <a:pt x="87" y="322"/>
                  </a:lnTo>
                  <a:lnTo>
                    <a:pt x="82" y="322"/>
                  </a:lnTo>
                  <a:lnTo>
                    <a:pt x="77" y="323"/>
                  </a:lnTo>
                  <a:lnTo>
                    <a:pt x="72" y="325"/>
                  </a:lnTo>
                  <a:lnTo>
                    <a:pt x="67" y="327"/>
                  </a:lnTo>
                  <a:lnTo>
                    <a:pt x="58" y="332"/>
                  </a:lnTo>
                  <a:lnTo>
                    <a:pt x="49" y="338"/>
                  </a:lnTo>
                  <a:lnTo>
                    <a:pt x="41" y="345"/>
                  </a:lnTo>
                  <a:lnTo>
                    <a:pt x="33" y="350"/>
                  </a:lnTo>
                  <a:lnTo>
                    <a:pt x="26" y="354"/>
                  </a:lnTo>
                  <a:lnTo>
                    <a:pt x="23" y="355"/>
                  </a:lnTo>
                  <a:lnTo>
                    <a:pt x="20" y="355"/>
                  </a:lnTo>
                  <a:lnTo>
                    <a:pt x="16" y="355"/>
                  </a:lnTo>
                  <a:lnTo>
                    <a:pt x="14" y="354"/>
                  </a:lnTo>
                  <a:lnTo>
                    <a:pt x="11" y="352"/>
                  </a:lnTo>
                  <a:lnTo>
                    <a:pt x="9" y="350"/>
                  </a:lnTo>
                  <a:lnTo>
                    <a:pt x="7" y="347"/>
                  </a:lnTo>
                  <a:lnTo>
                    <a:pt x="4" y="344"/>
                  </a:lnTo>
                  <a:lnTo>
                    <a:pt x="2" y="338"/>
                  </a:lnTo>
                  <a:lnTo>
                    <a:pt x="0" y="333"/>
                  </a:lnTo>
                  <a:lnTo>
                    <a:pt x="1" y="141"/>
                  </a:lnTo>
                  <a:lnTo>
                    <a:pt x="269" y="141"/>
                  </a:lnTo>
                  <a:lnTo>
                    <a:pt x="276" y="139"/>
                  </a:lnTo>
                  <a:lnTo>
                    <a:pt x="280" y="137"/>
                  </a:lnTo>
                  <a:lnTo>
                    <a:pt x="283" y="135"/>
                  </a:lnTo>
                  <a:lnTo>
                    <a:pt x="286" y="133"/>
                  </a:lnTo>
                  <a:lnTo>
                    <a:pt x="288" y="130"/>
                  </a:lnTo>
                  <a:lnTo>
                    <a:pt x="289" y="128"/>
                  </a:lnTo>
                  <a:lnTo>
                    <a:pt x="290" y="125"/>
                  </a:lnTo>
                  <a:lnTo>
                    <a:pt x="290" y="123"/>
                  </a:lnTo>
                  <a:lnTo>
                    <a:pt x="290" y="120"/>
                  </a:lnTo>
                  <a:lnTo>
                    <a:pt x="289" y="117"/>
                  </a:lnTo>
                  <a:lnTo>
                    <a:pt x="286" y="112"/>
                  </a:lnTo>
                  <a:lnTo>
                    <a:pt x="283" y="105"/>
                  </a:lnTo>
                  <a:lnTo>
                    <a:pt x="278" y="99"/>
                  </a:lnTo>
                  <a:lnTo>
                    <a:pt x="267" y="85"/>
                  </a:lnTo>
                  <a:lnTo>
                    <a:pt x="263" y="76"/>
                  </a:lnTo>
                  <a:lnTo>
                    <a:pt x="261" y="72"/>
                  </a:lnTo>
                  <a:lnTo>
                    <a:pt x="260" y="68"/>
                  </a:lnTo>
                  <a:lnTo>
                    <a:pt x="258" y="64"/>
                  </a:lnTo>
                  <a:lnTo>
                    <a:pt x="258" y="60"/>
                  </a:lnTo>
                  <a:lnTo>
                    <a:pt x="257" y="56"/>
                  </a:lnTo>
                  <a:lnTo>
                    <a:pt x="257" y="51"/>
                  </a:lnTo>
                  <a:lnTo>
                    <a:pt x="258" y="47"/>
                  </a:lnTo>
                  <a:lnTo>
                    <a:pt x="259" y="43"/>
                  </a:lnTo>
                  <a:lnTo>
                    <a:pt x="261" y="38"/>
                  </a:lnTo>
                  <a:lnTo>
                    <a:pt x="264" y="33"/>
                  </a:lnTo>
                  <a:lnTo>
                    <a:pt x="267" y="29"/>
                  </a:lnTo>
                  <a:lnTo>
                    <a:pt x="270" y="26"/>
                  </a:lnTo>
                  <a:lnTo>
                    <a:pt x="274" y="22"/>
                  </a:lnTo>
                  <a:lnTo>
                    <a:pt x="277" y="19"/>
                  </a:lnTo>
                  <a:lnTo>
                    <a:pt x="285" y="14"/>
                  </a:lnTo>
                  <a:lnTo>
                    <a:pt x="294" y="9"/>
                  </a:lnTo>
                  <a:lnTo>
                    <a:pt x="299" y="7"/>
                  </a:lnTo>
                  <a:lnTo>
                    <a:pt x="304" y="5"/>
                  </a:lnTo>
                  <a:lnTo>
                    <a:pt x="314" y="2"/>
                  </a:lnTo>
                  <a:lnTo>
                    <a:pt x="324" y="1"/>
                  </a:lnTo>
                  <a:lnTo>
                    <a:pt x="335" y="0"/>
                  </a:lnTo>
                  <a:lnTo>
                    <a:pt x="346" y="0"/>
                  </a:lnTo>
                  <a:lnTo>
                    <a:pt x="356" y="1"/>
                  </a:lnTo>
                  <a:lnTo>
                    <a:pt x="367" y="4"/>
                  </a:lnTo>
                  <a:lnTo>
                    <a:pt x="377" y="7"/>
                  </a:lnTo>
                  <a:lnTo>
                    <a:pt x="381" y="9"/>
                  </a:lnTo>
                  <a:lnTo>
                    <a:pt x="386" y="12"/>
                  </a:lnTo>
                  <a:lnTo>
                    <a:pt x="390" y="14"/>
                  </a:lnTo>
                  <a:lnTo>
                    <a:pt x="395" y="17"/>
                  </a:lnTo>
                  <a:lnTo>
                    <a:pt x="400" y="21"/>
                  </a:lnTo>
                  <a:lnTo>
                    <a:pt x="403" y="24"/>
                  </a:lnTo>
                  <a:lnTo>
                    <a:pt x="407" y="28"/>
                  </a:lnTo>
                  <a:lnTo>
                    <a:pt x="410" y="32"/>
                  </a:lnTo>
                  <a:lnTo>
                    <a:pt x="412" y="37"/>
                  </a:lnTo>
                  <a:lnTo>
                    <a:pt x="414" y="41"/>
                  </a:lnTo>
                  <a:lnTo>
                    <a:pt x="416" y="45"/>
                  </a:lnTo>
                  <a:lnTo>
                    <a:pt x="416" y="50"/>
                  </a:lnTo>
                  <a:lnTo>
                    <a:pt x="416" y="54"/>
                  </a:lnTo>
                  <a:lnTo>
                    <a:pt x="416" y="58"/>
                  </a:lnTo>
                  <a:lnTo>
                    <a:pt x="413" y="66"/>
                  </a:lnTo>
                  <a:lnTo>
                    <a:pt x="410" y="74"/>
                  </a:lnTo>
                  <a:lnTo>
                    <a:pt x="405" y="83"/>
                  </a:lnTo>
                  <a:lnTo>
                    <a:pt x="394" y="98"/>
                  </a:lnTo>
                  <a:lnTo>
                    <a:pt x="389" y="104"/>
                  </a:lnTo>
                  <a:lnTo>
                    <a:pt x="385" y="111"/>
                  </a:lnTo>
                  <a:lnTo>
                    <a:pt x="382" y="117"/>
                  </a:lnTo>
                  <a:lnTo>
                    <a:pt x="381" y="120"/>
                  </a:lnTo>
                  <a:lnTo>
                    <a:pt x="381" y="123"/>
                  </a:lnTo>
                  <a:lnTo>
                    <a:pt x="381" y="125"/>
                  </a:lnTo>
                  <a:lnTo>
                    <a:pt x="381" y="128"/>
                  </a:lnTo>
                  <a:lnTo>
                    <a:pt x="383" y="130"/>
                  </a:lnTo>
                  <a:lnTo>
                    <a:pt x="385" y="133"/>
                  </a:lnTo>
                  <a:lnTo>
                    <a:pt x="388" y="135"/>
                  </a:lnTo>
                  <a:lnTo>
                    <a:pt x="391" y="137"/>
                  </a:lnTo>
                  <a:lnTo>
                    <a:pt x="396" y="139"/>
                  </a:lnTo>
                  <a:lnTo>
                    <a:pt x="402" y="141"/>
                  </a:lnTo>
                  <a:lnTo>
                    <a:pt x="673" y="141"/>
                  </a:lnTo>
                  <a:lnTo>
                    <a:pt x="673" y="333"/>
                  </a:lnTo>
                  <a:lnTo>
                    <a:pt x="671" y="339"/>
                  </a:lnTo>
                  <a:lnTo>
                    <a:pt x="669" y="344"/>
                  </a:lnTo>
                  <a:lnTo>
                    <a:pt x="667" y="348"/>
                  </a:lnTo>
                  <a:lnTo>
                    <a:pt x="665" y="350"/>
                  </a:lnTo>
                  <a:lnTo>
                    <a:pt x="662" y="353"/>
                  </a:lnTo>
                  <a:lnTo>
                    <a:pt x="660" y="354"/>
                  </a:lnTo>
                  <a:lnTo>
                    <a:pt x="657" y="355"/>
                  </a:lnTo>
                  <a:lnTo>
                    <a:pt x="655" y="355"/>
                  </a:lnTo>
                  <a:lnTo>
                    <a:pt x="652" y="355"/>
                  </a:lnTo>
                  <a:lnTo>
                    <a:pt x="648" y="354"/>
                  </a:lnTo>
                  <a:lnTo>
                    <a:pt x="642" y="351"/>
                  </a:lnTo>
                  <a:lnTo>
                    <a:pt x="636" y="348"/>
                  </a:lnTo>
                  <a:lnTo>
                    <a:pt x="630" y="343"/>
                  </a:lnTo>
                  <a:lnTo>
                    <a:pt x="623" y="337"/>
                  </a:lnTo>
                  <a:lnTo>
                    <a:pt x="615" y="332"/>
                  </a:lnTo>
                  <a:lnTo>
                    <a:pt x="608" y="328"/>
                  </a:lnTo>
                  <a:lnTo>
                    <a:pt x="600" y="325"/>
                  </a:lnTo>
                  <a:lnTo>
                    <a:pt x="596" y="323"/>
                  </a:lnTo>
                  <a:lnTo>
                    <a:pt x="592" y="322"/>
                  </a:lnTo>
                  <a:lnTo>
                    <a:pt x="587" y="322"/>
                  </a:lnTo>
                  <a:lnTo>
                    <a:pt x="583" y="322"/>
                  </a:lnTo>
                  <a:lnTo>
                    <a:pt x="579" y="323"/>
                  </a:lnTo>
                  <a:lnTo>
                    <a:pt x="574" y="324"/>
                  </a:lnTo>
                  <a:lnTo>
                    <a:pt x="570" y="326"/>
                  </a:lnTo>
                  <a:lnTo>
                    <a:pt x="565" y="329"/>
                  </a:lnTo>
                  <a:lnTo>
                    <a:pt x="561" y="331"/>
                  </a:lnTo>
                  <a:lnTo>
                    <a:pt x="557" y="334"/>
                  </a:lnTo>
                  <a:lnTo>
                    <a:pt x="554" y="338"/>
                  </a:lnTo>
                  <a:lnTo>
                    <a:pt x="551" y="342"/>
                  </a:lnTo>
                  <a:lnTo>
                    <a:pt x="545" y="350"/>
                  </a:lnTo>
                  <a:lnTo>
                    <a:pt x="540" y="359"/>
                  </a:lnTo>
                  <a:lnTo>
                    <a:pt x="538" y="364"/>
                  </a:lnTo>
                  <a:lnTo>
                    <a:pt x="537" y="369"/>
                  </a:lnTo>
                  <a:lnTo>
                    <a:pt x="534" y="379"/>
                  </a:lnTo>
                  <a:lnTo>
                    <a:pt x="532" y="389"/>
                  </a:lnTo>
                  <a:lnTo>
                    <a:pt x="532" y="394"/>
                  </a:lnTo>
                  <a:lnTo>
                    <a:pt x="531" y="400"/>
                  </a:lnTo>
                  <a:lnTo>
                    <a:pt x="532" y="411"/>
                  </a:lnTo>
                  <a:lnTo>
                    <a:pt x="533" y="421"/>
                  </a:lnTo>
                  <a:lnTo>
                    <a:pt x="535" y="432"/>
                  </a:lnTo>
                  <a:lnTo>
                    <a:pt x="539" y="442"/>
                  </a:lnTo>
                  <a:lnTo>
                    <a:pt x="541" y="446"/>
                  </a:lnTo>
                  <a:lnTo>
                    <a:pt x="543" y="451"/>
                  </a:lnTo>
                  <a:lnTo>
                    <a:pt x="546" y="455"/>
                  </a:lnTo>
                  <a:lnTo>
                    <a:pt x="549" y="459"/>
                  </a:lnTo>
                  <a:lnTo>
                    <a:pt x="552" y="463"/>
                  </a:lnTo>
                  <a:lnTo>
                    <a:pt x="556" y="467"/>
                  </a:lnTo>
                  <a:lnTo>
                    <a:pt x="560" y="472"/>
                  </a:lnTo>
                  <a:lnTo>
                    <a:pt x="564" y="475"/>
                  </a:lnTo>
                  <a:lnTo>
                    <a:pt x="568" y="477"/>
                  </a:lnTo>
                  <a:lnTo>
                    <a:pt x="573" y="479"/>
                  </a:lnTo>
                  <a:lnTo>
                    <a:pt x="577" y="480"/>
                  </a:lnTo>
                  <a:lnTo>
                    <a:pt x="581" y="481"/>
                  </a:lnTo>
                  <a:lnTo>
                    <a:pt x="585" y="481"/>
                  </a:lnTo>
                  <a:lnTo>
                    <a:pt x="590" y="481"/>
                  </a:lnTo>
                  <a:lnTo>
                    <a:pt x="598" y="478"/>
                  </a:lnTo>
                  <a:lnTo>
                    <a:pt x="602" y="476"/>
                  </a:lnTo>
                  <a:lnTo>
                    <a:pt x="606" y="474"/>
                  </a:lnTo>
                  <a:lnTo>
                    <a:pt x="614" y="469"/>
                  </a:lnTo>
                  <a:lnTo>
                    <a:pt x="628" y="458"/>
                  </a:lnTo>
                  <a:lnTo>
                    <a:pt x="635" y="453"/>
                  </a:lnTo>
                  <a:lnTo>
                    <a:pt x="642" y="449"/>
                  </a:lnTo>
                  <a:lnTo>
                    <a:pt x="645" y="448"/>
                  </a:lnTo>
                  <a:lnTo>
                    <a:pt x="648" y="446"/>
                  </a:lnTo>
                  <a:lnTo>
                    <a:pt x="652" y="446"/>
                  </a:lnTo>
                  <a:lnTo>
                    <a:pt x="655" y="445"/>
                  </a:lnTo>
                  <a:lnTo>
                    <a:pt x="657" y="446"/>
                  </a:lnTo>
                  <a:lnTo>
                    <a:pt x="660" y="446"/>
                  </a:lnTo>
                  <a:lnTo>
                    <a:pt x="662" y="448"/>
                  </a:lnTo>
                  <a:lnTo>
                    <a:pt x="665" y="450"/>
                  </a:lnTo>
                  <a:lnTo>
                    <a:pt x="667" y="453"/>
                  </a:lnTo>
                  <a:lnTo>
                    <a:pt x="669" y="457"/>
                  </a:lnTo>
                  <a:lnTo>
                    <a:pt x="671" y="461"/>
                  </a:lnTo>
                  <a:lnTo>
                    <a:pt x="673" y="467"/>
                  </a:lnTo>
                  <a:lnTo>
                    <a:pt x="673" y="662"/>
                  </a:lnTo>
                  <a:lnTo>
                    <a:pt x="403" y="662"/>
                  </a:lnTo>
                  <a:lnTo>
                    <a:pt x="392" y="658"/>
                  </a:lnTo>
                  <a:lnTo>
                    <a:pt x="388" y="656"/>
                  </a:lnTo>
                  <a:lnTo>
                    <a:pt x="385" y="654"/>
                  </a:lnTo>
                  <a:lnTo>
                    <a:pt x="383" y="652"/>
                  </a:lnTo>
                  <a:lnTo>
                    <a:pt x="382" y="649"/>
                  </a:lnTo>
                  <a:lnTo>
                    <a:pt x="381" y="647"/>
                  </a:lnTo>
                  <a:lnTo>
                    <a:pt x="380" y="644"/>
                  </a:lnTo>
                  <a:lnTo>
                    <a:pt x="381" y="641"/>
                  </a:lnTo>
                  <a:lnTo>
                    <a:pt x="382" y="638"/>
                  </a:lnTo>
                  <a:lnTo>
                    <a:pt x="384" y="632"/>
                  </a:lnTo>
                  <a:lnTo>
                    <a:pt x="388" y="625"/>
                  </a:lnTo>
                  <a:lnTo>
                    <a:pt x="393" y="619"/>
                  </a:lnTo>
                  <a:lnTo>
                    <a:pt x="400" y="611"/>
                  </a:lnTo>
                  <a:lnTo>
                    <a:pt x="405" y="604"/>
                  </a:lnTo>
                  <a:lnTo>
                    <a:pt x="410" y="595"/>
                  </a:lnTo>
                  <a:lnTo>
                    <a:pt x="413" y="587"/>
                  </a:lnTo>
                  <a:lnTo>
                    <a:pt x="416" y="579"/>
                  </a:lnTo>
                  <a:lnTo>
                    <a:pt x="416" y="575"/>
                  </a:lnTo>
                  <a:lnTo>
                    <a:pt x="416" y="570"/>
                  </a:lnTo>
                  <a:lnTo>
                    <a:pt x="416" y="566"/>
                  </a:lnTo>
                  <a:lnTo>
                    <a:pt x="414" y="562"/>
                  </a:lnTo>
                  <a:lnTo>
                    <a:pt x="413" y="557"/>
                  </a:lnTo>
                  <a:lnTo>
                    <a:pt x="410" y="553"/>
                  </a:lnTo>
                  <a:lnTo>
                    <a:pt x="403" y="545"/>
                  </a:lnTo>
                  <a:lnTo>
                    <a:pt x="400" y="541"/>
                  </a:lnTo>
                  <a:lnTo>
                    <a:pt x="395" y="538"/>
                  </a:lnTo>
                  <a:lnTo>
                    <a:pt x="386" y="532"/>
                  </a:lnTo>
                  <a:lnTo>
                    <a:pt x="381" y="530"/>
                  </a:lnTo>
                  <a:lnTo>
                    <a:pt x="377" y="528"/>
                  </a:lnTo>
                  <a:lnTo>
                    <a:pt x="367" y="524"/>
                  </a:lnTo>
                  <a:lnTo>
                    <a:pt x="362" y="523"/>
                  </a:lnTo>
                  <a:lnTo>
                    <a:pt x="356" y="522"/>
                  </a:lnTo>
                  <a:lnTo>
                    <a:pt x="346" y="521"/>
                  </a:lnTo>
                  <a:lnTo>
                    <a:pt x="335" y="521"/>
                  </a:lnTo>
                  <a:lnTo>
                    <a:pt x="324" y="521"/>
                  </a:lnTo>
                  <a:lnTo>
                    <a:pt x="314" y="523"/>
                  </a:lnTo>
                  <a:lnTo>
                    <a:pt x="304" y="526"/>
                  </a:lnTo>
                  <a:lnTo>
                    <a:pt x="299" y="528"/>
                  </a:lnTo>
                  <a:lnTo>
                    <a:pt x="294" y="530"/>
                  </a:lnTo>
                  <a:lnTo>
                    <a:pt x="285" y="534"/>
                  </a:lnTo>
                  <a:lnTo>
                    <a:pt x="281" y="537"/>
                  </a:lnTo>
                  <a:lnTo>
                    <a:pt x="277" y="540"/>
                  </a:lnTo>
                  <a:lnTo>
                    <a:pt x="270" y="547"/>
                  </a:lnTo>
                  <a:lnTo>
                    <a:pt x="267" y="550"/>
                  </a:lnTo>
                  <a:lnTo>
                    <a:pt x="264" y="554"/>
                  </a:lnTo>
                  <a:lnTo>
                    <a:pt x="261" y="559"/>
                  </a:lnTo>
                  <a:lnTo>
                    <a:pt x="259" y="563"/>
                  </a:lnTo>
                  <a:lnTo>
                    <a:pt x="258" y="568"/>
                  </a:lnTo>
                  <a:lnTo>
                    <a:pt x="257" y="572"/>
                  </a:lnTo>
                  <a:lnTo>
                    <a:pt x="257" y="577"/>
                  </a:lnTo>
                  <a:lnTo>
                    <a:pt x="258" y="581"/>
                  </a:lnTo>
                  <a:lnTo>
                    <a:pt x="258" y="585"/>
                  </a:lnTo>
                  <a:lnTo>
                    <a:pt x="260" y="589"/>
                  </a:lnTo>
                  <a:lnTo>
                    <a:pt x="263" y="597"/>
                  </a:lnTo>
                  <a:lnTo>
                    <a:pt x="267" y="606"/>
                  </a:lnTo>
                  <a:lnTo>
                    <a:pt x="273" y="613"/>
                  </a:lnTo>
                  <a:lnTo>
                    <a:pt x="278" y="620"/>
                  </a:lnTo>
                  <a:lnTo>
                    <a:pt x="283" y="626"/>
                  </a:lnTo>
                  <a:lnTo>
                    <a:pt x="287" y="633"/>
                  </a:lnTo>
                  <a:lnTo>
                    <a:pt x="289" y="638"/>
                  </a:lnTo>
                  <a:lnTo>
                    <a:pt x="290" y="641"/>
                  </a:lnTo>
                  <a:lnTo>
                    <a:pt x="290" y="644"/>
                  </a:lnTo>
                  <a:lnTo>
                    <a:pt x="290" y="646"/>
                  </a:lnTo>
                  <a:lnTo>
                    <a:pt x="289" y="649"/>
                  </a:lnTo>
                  <a:lnTo>
                    <a:pt x="288" y="651"/>
                  </a:lnTo>
                  <a:lnTo>
                    <a:pt x="286" y="654"/>
                  </a:lnTo>
                  <a:lnTo>
                    <a:pt x="283" y="656"/>
                  </a:lnTo>
                  <a:lnTo>
                    <a:pt x="279" y="658"/>
                  </a:lnTo>
                  <a:lnTo>
                    <a:pt x="275" y="660"/>
                  </a:lnTo>
                  <a:lnTo>
                    <a:pt x="268" y="662"/>
                  </a:lnTo>
                  <a:lnTo>
                    <a:pt x="1" y="662"/>
                  </a:lnTo>
                  <a:lnTo>
                    <a:pt x="1" y="466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12" name="Freeform 21"/>
            <p:cNvSpPr>
              <a:spLocks/>
            </p:cNvSpPr>
            <p:nvPr/>
          </p:nvSpPr>
          <p:spPr bwMode="auto">
            <a:xfrm>
              <a:off x="0" y="1237416"/>
              <a:ext cx="3702316" cy="2638441"/>
            </a:xfrm>
            <a:custGeom>
              <a:avLst/>
              <a:gdLst>
                <a:gd name="T0" fmla="*/ 388 w 818"/>
                <a:gd name="T1" fmla="*/ 671 h 805"/>
                <a:gd name="T2" fmla="*/ 383 w 818"/>
                <a:gd name="T3" fmla="*/ 681 h 805"/>
                <a:gd name="T4" fmla="*/ 391 w 818"/>
                <a:gd name="T5" fmla="*/ 700 h 805"/>
                <a:gd name="T6" fmla="*/ 411 w 818"/>
                <a:gd name="T7" fmla="*/ 729 h 805"/>
                <a:gd name="T8" fmla="*/ 417 w 818"/>
                <a:gd name="T9" fmla="*/ 755 h 805"/>
                <a:gd name="T10" fmla="*/ 411 w 818"/>
                <a:gd name="T11" fmla="*/ 772 h 805"/>
                <a:gd name="T12" fmla="*/ 388 w 818"/>
                <a:gd name="T13" fmla="*/ 793 h 805"/>
                <a:gd name="T14" fmla="*/ 364 w 818"/>
                <a:gd name="T15" fmla="*/ 802 h 805"/>
                <a:gd name="T16" fmla="*/ 327 w 818"/>
                <a:gd name="T17" fmla="*/ 804 h 805"/>
                <a:gd name="T18" fmla="*/ 295 w 818"/>
                <a:gd name="T19" fmla="*/ 796 h 805"/>
                <a:gd name="T20" fmla="*/ 272 w 818"/>
                <a:gd name="T21" fmla="*/ 779 h 805"/>
                <a:gd name="T22" fmla="*/ 261 w 818"/>
                <a:gd name="T23" fmla="*/ 762 h 805"/>
                <a:gd name="T24" fmla="*/ 260 w 818"/>
                <a:gd name="T25" fmla="*/ 744 h 805"/>
                <a:gd name="T26" fmla="*/ 275 w 818"/>
                <a:gd name="T27" fmla="*/ 712 h 805"/>
                <a:gd name="T28" fmla="*/ 290 w 818"/>
                <a:gd name="T29" fmla="*/ 687 h 805"/>
                <a:gd name="T30" fmla="*/ 290 w 818"/>
                <a:gd name="T31" fmla="*/ 676 h 805"/>
                <a:gd name="T32" fmla="*/ 280 w 818"/>
                <a:gd name="T33" fmla="*/ 667 h 805"/>
                <a:gd name="T34" fmla="*/ 0 w 818"/>
                <a:gd name="T35" fmla="*/ 142 h 805"/>
                <a:gd name="T36" fmla="*/ 284 w 818"/>
                <a:gd name="T37" fmla="*/ 136 h 805"/>
                <a:gd name="T38" fmla="*/ 291 w 818"/>
                <a:gd name="T39" fmla="*/ 126 h 805"/>
                <a:gd name="T40" fmla="*/ 289 w 818"/>
                <a:gd name="T41" fmla="*/ 115 h 805"/>
                <a:gd name="T42" fmla="*/ 275 w 818"/>
                <a:gd name="T43" fmla="*/ 93 h 805"/>
                <a:gd name="T44" fmla="*/ 261 w 818"/>
                <a:gd name="T45" fmla="*/ 65 h 805"/>
                <a:gd name="T46" fmla="*/ 260 w 818"/>
                <a:gd name="T47" fmla="*/ 48 h 805"/>
                <a:gd name="T48" fmla="*/ 269 w 818"/>
                <a:gd name="T49" fmla="*/ 30 h 805"/>
                <a:gd name="T50" fmla="*/ 287 w 818"/>
                <a:gd name="T51" fmla="*/ 14 h 805"/>
                <a:gd name="T52" fmla="*/ 316 w 818"/>
                <a:gd name="T53" fmla="*/ 3 h 805"/>
                <a:gd name="T54" fmla="*/ 359 w 818"/>
                <a:gd name="T55" fmla="*/ 2 h 805"/>
                <a:gd name="T56" fmla="*/ 388 w 818"/>
                <a:gd name="T57" fmla="*/ 12 h 805"/>
                <a:gd name="T58" fmla="*/ 404 w 818"/>
                <a:gd name="T59" fmla="*/ 25 h 805"/>
                <a:gd name="T60" fmla="*/ 416 w 818"/>
                <a:gd name="T61" fmla="*/ 42 h 805"/>
                <a:gd name="T62" fmla="*/ 417 w 818"/>
                <a:gd name="T63" fmla="*/ 59 h 805"/>
                <a:gd name="T64" fmla="*/ 406 w 818"/>
                <a:gd name="T65" fmla="*/ 84 h 805"/>
                <a:gd name="T66" fmla="*/ 385 w 818"/>
                <a:gd name="T67" fmla="*/ 115 h 805"/>
                <a:gd name="T68" fmla="*/ 383 w 818"/>
                <a:gd name="T69" fmla="*/ 127 h 805"/>
                <a:gd name="T70" fmla="*/ 391 w 818"/>
                <a:gd name="T71" fmla="*/ 136 h 805"/>
                <a:gd name="T72" fmla="*/ 677 w 818"/>
                <a:gd name="T73" fmla="*/ 142 h 805"/>
                <a:gd name="T74" fmla="*/ 683 w 818"/>
                <a:gd name="T75" fmla="*/ 349 h 805"/>
                <a:gd name="T76" fmla="*/ 692 w 818"/>
                <a:gd name="T77" fmla="*/ 356 h 805"/>
                <a:gd name="T78" fmla="*/ 707 w 818"/>
                <a:gd name="T79" fmla="*/ 352 h 805"/>
                <a:gd name="T80" fmla="*/ 742 w 818"/>
                <a:gd name="T81" fmla="*/ 329 h 805"/>
                <a:gd name="T82" fmla="*/ 762 w 818"/>
                <a:gd name="T83" fmla="*/ 323 h 805"/>
                <a:gd name="T84" fmla="*/ 780 w 818"/>
                <a:gd name="T85" fmla="*/ 327 h 805"/>
                <a:gd name="T86" fmla="*/ 795 w 818"/>
                <a:gd name="T87" fmla="*/ 339 h 805"/>
                <a:gd name="T88" fmla="*/ 811 w 818"/>
                <a:gd name="T89" fmla="*/ 365 h 805"/>
                <a:gd name="T90" fmla="*/ 818 w 818"/>
                <a:gd name="T91" fmla="*/ 395 h 805"/>
                <a:gd name="T92" fmla="*/ 814 w 818"/>
                <a:gd name="T93" fmla="*/ 433 h 805"/>
                <a:gd name="T94" fmla="*/ 803 w 818"/>
                <a:gd name="T95" fmla="*/ 456 h 805"/>
                <a:gd name="T96" fmla="*/ 790 w 818"/>
                <a:gd name="T97" fmla="*/ 473 h 805"/>
                <a:gd name="T98" fmla="*/ 773 w 818"/>
                <a:gd name="T99" fmla="*/ 481 h 805"/>
                <a:gd name="T100" fmla="*/ 752 w 818"/>
                <a:gd name="T101" fmla="*/ 479 h 805"/>
                <a:gd name="T102" fmla="*/ 714 w 818"/>
                <a:gd name="T103" fmla="*/ 454 h 805"/>
                <a:gd name="T104" fmla="*/ 699 w 818"/>
                <a:gd name="T105" fmla="*/ 447 h 805"/>
                <a:gd name="T106" fmla="*/ 687 w 818"/>
                <a:gd name="T107" fmla="*/ 449 h 805"/>
                <a:gd name="T108" fmla="*/ 679 w 818"/>
                <a:gd name="T109" fmla="*/ 462 h 80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18"/>
                <a:gd name="T166" fmla="*/ 0 h 805"/>
                <a:gd name="T167" fmla="*/ 818 w 818"/>
                <a:gd name="T168" fmla="*/ 805 h 80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18" h="805">
                  <a:moveTo>
                    <a:pt x="405" y="663"/>
                  </a:moveTo>
                  <a:lnTo>
                    <a:pt x="395" y="667"/>
                  </a:lnTo>
                  <a:lnTo>
                    <a:pt x="391" y="669"/>
                  </a:lnTo>
                  <a:lnTo>
                    <a:pt x="388" y="671"/>
                  </a:lnTo>
                  <a:lnTo>
                    <a:pt x="385" y="674"/>
                  </a:lnTo>
                  <a:lnTo>
                    <a:pt x="384" y="676"/>
                  </a:lnTo>
                  <a:lnTo>
                    <a:pt x="383" y="679"/>
                  </a:lnTo>
                  <a:lnTo>
                    <a:pt x="383" y="681"/>
                  </a:lnTo>
                  <a:lnTo>
                    <a:pt x="383" y="684"/>
                  </a:lnTo>
                  <a:lnTo>
                    <a:pt x="384" y="687"/>
                  </a:lnTo>
                  <a:lnTo>
                    <a:pt x="387" y="693"/>
                  </a:lnTo>
                  <a:lnTo>
                    <a:pt x="391" y="700"/>
                  </a:lnTo>
                  <a:lnTo>
                    <a:pt x="395" y="707"/>
                  </a:lnTo>
                  <a:lnTo>
                    <a:pt x="401" y="714"/>
                  </a:lnTo>
                  <a:lnTo>
                    <a:pt x="406" y="721"/>
                  </a:lnTo>
                  <a:lnTo>
                    <a:pt x="411" y="729"/>
                  </a:lnTo>
                  <a:lnTo>
                    <a:pt x="415" y="738"/>
                  </a:lnTo>
                  <a:lnTo>
                    <a:pt x="417" y="746"/>
                  </a:lnTo>
                  <a:lnTo>
                    <a:pt x="417" y="751"/>
                  </a:lnTo>
                  <a:lnTo>
                    <a:pt x="417" y="755"/>
                  </a:lnTo>
                  <a:lnTo>
                    <a:pt x="417" y="759"/>
                  </a:lnTo>
                  <a:lnTo>
                    <a:pt x="416" y="764"/>
                  </a:lnTo>
                  <a:lnTo>
                    <a:pt x="414" y="768"/>
                  </a:lnTo>
                  <a:lnTo>
                    <a:pt x="411" y="772"/>
                  </a:lnTo>
                  <a:lnTo>
                    <a:pt x="404" y="780"/>
                  </a:lnTo>
                  <a:lnTo>
                    <a:pt x="401" y="784"/>
                  </a:lnTo>
                  <a:lnTo>
                    <a:pt x="397" y="787"/>
                  </a:lnTo>
                  <a:lnTo>
                    <a:pt x="388" y="793"/>
                  </a:lnTo>
                  <a:lnTo>
                    <a:pt x="384" y="795"/>
                  </a:lnTo>
                  <a:lnTo>
                    <a:pt x="379" y="797"/>
                  </a:lnTo>
                  <a:lnTo>
                    <a:pt x="369" y="801"/>
                  </a:lnTo>
                  <a:lnTo>
                    <a:pt x="364" y="802"/>
                  </a:lnTo>
                  <a:lnTo>
                    <a:pt x="359" y="803"/>
                  </a:lnTo>
                  <a:lnTo>
                    <a:pt x="348" y="805"/>
                  </a:lnTo>
                  <a:lnTo>
                    <a:pt x="337" y="805"/>
                  </a:lnTo>
                  <a:lnTo>
                    <a:pt x="327" y="804"/>
                  </a:lnTo>
                  <a:lnTo>
                    <a:pt x="316" y="802"/>
                  </a:lnTo>
                  <a:lnTo>
                    <a:pt x="305" y="799"/>
                  </a:lnTo>
                  <a:lnTo>
                    <a:pt x="300" y="798"/>
                  </a:lnTo>
                  <a:lnTo>
                    <a:pt x="295" y="796"/>
                  </a:lnTo>
                  <a:lnTo>
                    <a:pt x="287" y="791"/>
                  </a:lnTo>
                  <a:lnTo>
                    <a:pt x="282" y="788"/>
                  </a:lnTo>
                  <a:lnTo>
                    <a:pt x="279" y="785"/>
                  </a:lnTo>
                  <a:lnTo>
                    <a:pt x="272" y="779"/>
                  </a:lnTo>
                  <a:lnTo>
                    <a:pt x="269" y="775"/>
                  </a:lnTo>
                  <a:lnTo>
                    <a:pt x="266" y="771"/>
                  </a:lnTo>
                  <a:lnTo>
                    <a:pt x="263" y="767"/>
                  </a:lnTo>
                  <a:lnTo>
                    <a:pt x="261" y="762"/>
                  </a:lnTo>
                  <a:lnTo>
                    <a:pt x="260" y="757"/>
                  </a:lnTo>
                  <a:lnTo>
                    <a:pt x="260" y="753"/>
                  </a:lnTo>
                  <a:lnTo>
                    <a:pt x="259" y="749"/>
                  </a:lnTo>
                  <a:lnTo>
                    <a:pt x="260" y="744"/>
                  </a:lnTo>
                  <a:lnTo>
                    <a:pt x="262" y="736"/>
                  </a:lnTo>
                  <a:lnTo>
                    <a:pt x="265" y="727"/>
                  </a:lnTo>
                  <a:lnTo>
                    <a:pt x="270" y="720"/>
                  </a:lnTo>
                  <a:lnTo>
                    <a:pt x="275" y="712"/>
                  </a:lnTo>
                  <a:lnTo>
                    <a:pt x="279" y="705"/>
                  </a:lnTo>
                  <a:lnTo>
                    <a:pt x="284" y="699"/>
                  </a:lnTo>
                  <a:lnTo>
                    <a:pt x="288" y="693"/>
                  </a:lnTo>
                  <a:lnTo>
                    <a:pt x="290" y="687"/>
                  </a:lnTo>
                  <a:lnTo>
                    <a:pt x="291" y="684"/>
                  </a:lnTo>
                  <a:lnTo>
                    <a:pt x="291" y="681"/>
                  </a:lnTo>
                  <a:lnTo>
                    <a:pt x="291" y="679"/>
                  </a:lnTo>
                  <a:lnTo>
                    <a:pt x="290" y="676"/>
                  </a:lnTo>
                  <a:lnTo>
                    <a:pt x="289" y="674"/>
                  </a:lnTo>
                  <a:lnTo>
                    <a:pt x="287" y="671"/>
                  </a:lnTo>
                  <a:lnTo>
                    <a:pt x="284" y="669"/>
                  </a:lnTo>
                  <a:lnTo>
                    <a:pt x="280" y="667"/>
                  </a:lnTo>
                  <a:lnTo>
                    <a:pt x="276" y="665"/>
                  </a:lnTo>
                  <a:lnTo>
                    <a:pt x="270" y="663"/>
                  </a:lnTo>
                  <a:lnTo>
                    <a:pt x="0" y="663"/>
                  </a:lnTo>
                  <a:lnTo>
                    <a:pt x="0" y="142"/>
                  </a:lnTo>
                  <a:lnTo>
                    <a:pt x="270" y="142"/>
                  </a:lnTo>
                  <a:lnTo>
                    <a:pt x="276" y="140"/>
                  </a:lnTo>
                  <a:lnTo>
                    <a:pt x="280" y="138"/>
                  </a:lnTo>
                  <a:lnTo>
                    <a:pt x="284" y="136"/>
                  </a:lnTo>
                  <a:lnTo>
                    <a:pt x="287" y="134"/>
                  </a:lnTo>
                  <a:lnTo>
                    <a:pt x="289" y="131"/>
                  </a:lnTo>
                  <a:lnTo>
                    <a:pt x="290" y="129"/>
                  </a:lnTo>
                  <a:lnTo>
                    <a:pt x="291" y="126"/>
                  </a:lnTo>
                  <a:lnTo>
                    <a:pt x="291" y="124"/>
                  </a:lnTo>
                  <a:lnTo>
                    <a:pt x="291" y="121"/>
                  </a:lnTo>
                  <a:lnTo>
                    <a:pt x="290" y="118"/>
                  </a:lnTo>
                  <a:lnTo>
                    <a:pt x="289" y="115"/>
                  </a:lnTo>
                  <a:lnTo>
                    <a:pt x="288" y="112"/>
                  </a:lnTo>
                  <a:lnTo>
                    <a:pt x="284" y="106"/>
                  </a:lnTo>
                  <a:lnTo>
                    <a:pt x="279" y="100"/>
                  </a:lnTo>
                  <a:lnTo>
                    <a:pt x="275" y="93"/>
                  </a:lnTo>
                  <a:lnTo>
                    <a:pt x="270" y="86"/>
                  </a:lnTo>
                  <a:lnTo>
                    <a:pt x="265" y="77"/>
                  </a:lnTo>
                  <a:lnTo>
                    <a:pt x="262" y="69"/>
                  </a:lnTo>
                  <a:lnTo>
                    <a:pt x="261" y="65"/>
                  </a:lnTo>
                  <a:lnTo>
                    <a:pt x="260" y="61"/>
                  </a:lnTo>
                  <a:lnTo>
                    <a:pt x="259" y="56"/>
                  </a:lnTo>
                  <a:lnTo>
                    <a:pt x="260" y="52"/>
                  </a:lnTo>
                  <a:lnTo>
                    <a:pt x="260" y="48"/>
                  </a:lnTo>
                  <a:lnTo>
                    <a:pt x="261" y="43"/>
                  </a:lnTo>
                  <a:lnTo>
                    <a:pt x="263" y="39"/>
                  </a:lnTo>
                  <a:lnTo>
                    <a:pt x="266" y="34"/>
                  </a:lnTo>
                  <a:lnTo>
                    <a:pt x="269" y="30"/>
                  </a:lnTo>
                  <a:lnTo>
                    <a:pt x="272" y="26"/>
                  </a:lnTo>
                  <a:lnTo>
                    <a:pt x="275" y="23"/>
                  </a:lnTo>
                  <a:lnTo>
                    <a:pt x="279" y="20"/>
                  </a:lnTo>
                  <a:lnTo>
                    <a:pt x="287" y="14"/>
                  </a:lnTo>
                  <a:lnTo>
                    <a:pt x="295" y="9"/>
                  </a:lnTo>
                  <a:lnTo>
                    <a:pt x="300" y="7"/>
                  </a:lnTo>
                  <a:lnTo>
                    <a:pt x="305" y="6"/>
                  </a:lnTo>
                  <a:lnTo>
                    <a:pt x="316" y="3"/>
                  </a:lnTo>
                  <a:lnTo>
                    <a:pt x="327" y="1"/>
                  </a:lnTo>
                  <a:lnTo>
                    <a:pt x="337" y="0"/>
                  </a:lnTo>
                  <a:lnTo>
                    <a:pt x="348" y="1"/>
                  </a:lnTo>
                  <a:lnTo>
                    <a:pt x="359" y="2"/>
                  </a:lnTo>
                  <a:lnTo>
                    <a:pt x="369" y="4"/>
                  </a:lnTo>
                  <a:lnTo>
                    <a:pt x="379" y="8"/>
                  </a:lnTo>
                  <a:lnTo>
                    <a:pt x="384" y="10"/>
                  </a:lnTo>
                  <a:lnTo>
                    <a:pt x="388" y="12"/>
                  </a:lnTo>
                  <a:lnTo>
                    <a:pt x="393" y="15"/>
                  </a:lnTo>
                  <a:lnTo>
                    <a:pt x="397" y="18"/>
                  </a:lnTo>
                  <a:lnTo>
                    <a:pt x="401" y="21"/>
                  </a:lnTo>
                  <a:lnTo>
                    <a:pt x="404" y="25"/>
                  </a:lnTo>
                  <a:lnTo>
                    <a:pt x="408" y="29"/>
                  </a:lnTo>
                  <a:lnTo>
                    <a:pt x="411" y="33"/>
                  </a:lnTo>
                  <a:lnTo>
                    <a:pt x="414" y="37"/>
                  </a:lnTo>
                  <a:lnTo>
                    <a:pt x="416" y="42"/>
                  </a:lnTo>
                  <a:lnTo>
                    <a:pt x="417" y="46"/>
                  </a:lnTo>
                  <a:lnTo>
                    <a:pt x="417" y="50"/>
                  </a:lnTo>
                  <a:lnTo>
                    <a:pt x="417" y="55"/>
                  </a:lnTo>
                  <a:lnTo>
                    <a:pt x="417" y="59"/>
                  </a:lnTo>
                  <a:lnTo>
                    <a:pt x="415" y="67"/>
                  </a:lnTo>
                  <a:lnTo>
                    <a:pt x="413" y="71"/>
                  </a:lnTo>
                  <a:lnTo>
                    <a:pt x="411" y="75"/>
                  </a:lnTo>
                  <a:lnTo>
                    <a:pt x="406" y="84"/>
                  </a:lnTo>
                  <a:lnTo>
                    <a:pt x="395" y="99"/>
                  </a:lnTo>
                  <a:lnTo>
                    <a:pt x="391" y="105"/>
                  </a:lnTo>
                  <a:lnTo>
                    <a:pt x="387" y="112"/>
                  </a:lnTo>
                  <a:lnTo>
                    <a:pt x="385" y="115"/>
                  </a:lnTo>
                  <a:lnTo>
                    <a:pt x="384" y="118"/>
                  </a:lnTo>
                  <a:lnTo>
                    <a:pt x="383" y="121"/>
                  </a:lnTo>
                  <a:lnTo>
                    <a:pt x="383" y="124"/>
                  </a:lnTo>
                  <a:lnTo>
                    <a:pt x="383" y="127"/>
                  </a:lnTo>
                  <a:lnTo>
                    <a:pt x="384" y="129"/>
                  </a:lnTo>
                  <a:lnTo>
                    <a:pt x="385" y="132"/>
                  </a:lnTo>
                  <a:lnTo>
                    <a:pt x="388" y="134"/>
                  </a:lnTo>
                  <a:lnTo>
                    <a:pt x="391" y="136"/>
                  </a:lnTo>
                  <a:lnTo>
                    <a:pt x="395" y="138"/>
                  </a:lnTo>
                  <a:lnTo>
                    <a:pt x="399" y="140"/>
                  </a:lnTo>
                  <a:lnTo>
                    <a:pt x="405" y="142"/>
                  </a:lnTo>
                  <a:lnTo>
                    <a:pt x="677" y="142"/>
                  </a:lnTo>
                  <a:lnTo>
                    <a:pt x="677" y="335"/>
                  </a:lnTo>
                  <a:lnTo>
                    <a:pt x="679" y="340"/>
                  </a:lnTo>
                  <a:lnTo>
                    <a:pt x="681" y="345"/>
                  </a:lnTo>
                  <a:lnTo>
                    <a:pt x="683" y="349"/>
                  </a:lnTo>
                  <a:lnTo>
                    <a:pt x="685" y="352"/>
                  </a:lnTo>
                  <a:lnTo>
                    <a:pt x="687" y="354"/>
                  </a:lnTo>
                  <a:lnTo>
                    <a:pt x="690" y="355"/>
                  </a:lnTo>
                  <a:lnTo>
                    <a:pt x="692" y="356"/>
                  </a:lnTo>
                  <a:lnTo>
                    <a:pt x="696" y="356"/>
                  </a:lnTo>
                  <a:lnTo>
                    <a:pt x="699" y="356"/>
                  </a:lnTo>
                  <a:lnTo>
                    <a:pt x="701" y="355"/>
                  </a:lnTo>
                  <a:lnTo>
                    <a:pt x="707" y="352"/>
                  </a:lnTo>
                  <a:lnTo>
                    <a:pt x="713" y="348"/>
                  </a:lnTo>
                  <a:lnTo>
                    <a:pt x="720" y="344"/>
                  </a:lnTo>
                  <a:lnTo>
                    <a:pt x="734" y="333"/>
                  </a:lnTo>
                  <a:lnTo>
                    <a:pt x="742" y="329"/>
                  </a:lnTo>
                  <a:lnTo>
                    <a:pt x="750" y="325"/>
                  </a:lnTo>
                  <a:lnTo>
                    <a:pt x="754" y="324"/>
                  </a:lnTo>
                  <a:lnTo>
                    <a:pt x="758" y="323"/>
                  </a:lnTo>
                  <a:lnTo>
                    <a:pt x="762" y="323"/>
                  </a:lnTo>
                  <a:lnTo>
                    <a:pt x="766" y="323"/>
                  </a:lnTo>
                  <a:lnTo>
                    <a:pt x="771" y="324"/>
                  </a:lnTo>
                  <a:lnTo>
                    <a:pt x="775" y="325"/>
                  </a:lnTo>
                  <a:lnTo>
                    <a:pt x="780" y="327"/>
                  </a:lnTo>
                  <a:lnTo>
                    <a:pt x="785" y="330"/>
                  </a:lnTo>
                  <a:lnTo>
                    <a:pt x="788" y="332"/>
                  </a:lnTo>
                  <a:lnTo>
                    <a:pt x="792" y="335"/>
                  </a:lnTo>
                  <a:lnTo>
                    <a:pt x="795" y="339"/>
                  </a:lnTo>
                  <a:lnTo>
                    <a:pt x="799" y="343"/>
                  </a:lnTo>
                  <a:lnTo>
                    <a:pt x="804" y="351"/>
                  </a:lnTo>
                  <a:lnTo>
                    <a:pt x="809" y="360"/>
                  </a:lnTo>
                  <a:lnTo>
                    <a:pt x="811" y="365"/>
                  </a:lnTo>
                  <a:lnTo>
                    <a:pt x="813" y="370"/>
                  </a:lnTo>
                  <a:lnTo>
                    <a:pt x="815" y="380"/>
                  </a:lnTo>
                  <a:lnTo>
                    <a:pt x="817" y="390"/>
                  </a:lnTo>
                  <a:lnTo>
                    <a:pt x="818" y="395"/>
                  </a:lnTo>
                  <a:lnTo>
                    <a:pt x="818" y="401"/>
                  </a:lnTo>
                  <a:lnTo>
                    <a:pt x="818" y="412"/>
                  </a:lnTo>
                  <a:lnTo>
                    <a:pt x="816" y="422"/>
                  </a:lnTo>
                  <a:lnTo>
                    <a:pt x="814" y="433"/>
                  </a:lnTo>
                  <a:lnTo>
                    <a:pt x="811" y="443"/>
                  </a:lnTo>
                  <a:lnTo>
                    <a:pt x="809" y="447"/>
                  </a:lnTo>
                  <a:lnTo>
                    <a:pt x="806" y="452"/>
                  </a:lnTo>
                  <a:lnTo>
                    <a:pt x="803" y="456"/>
                  </a:lnTo>
                  <a:lnTo>
                    <a:pt x="800" y="460"/>
                  </a:lnTo>
                  <a:lnTo>
                    <a:pt x="797" y="464"/>
                  </a:lnTo>
                  <a:lnTo>
                    <a:pt x="794" y="468"/>
                  </a:lnTo>
                  <a:lnTo>
                    <a:pt x="790" y="473"/>
                  </a:lnTo>
                  <a:lnTo>
                    <a:pt x="786" y="476"/>
                  </a:lnTo>
                  <a:lnTo>
                    <a:pt x="781" y="478"/>
                  </a:lnTo>
                  <a:lnTo>
                    <a:pt x="777" y="480"/>
                  </a:lnTo>
                  <a:lnTo>
                    <a:pt x="773" y="481"/>
                  </a:lnTo>
                  <a:lnTo>
                    <a:pt x="768" y="482"/>
                  </a:lnTo>
                  <a:lnTo>
                    <a:pt x="764" y="482"/>
                  </a:lnTo>
                  <a:lnTo>
                    <a:pt x="760" y="482"/>
                  </a:lnTo>
                  <a:lnTo>
                    <a:pt x="752" y="479"/>
                  </a:lnTo>
                  <a:lnTo>
                    <a:pt x="744" y="476"/>
                  </a:lnTo>
                  <a:lnTo>
                    <a:pt x="736" y="470"/>
                  </a:lnTo>
                  <a:lnTo>
                    <a:pt x="721" y="459"/>
                  </a:lnTo>
                  <a:lnTo>
                    <a:pt x="714" y="454"/>
                  </a:lnTo>
                  <a:lnTo>
                    <a:pt x="708" y="450"/>
                  </a:lnTo>
                  <a:lnTo>
                    <a:pt x="705" y="449"/>
                  </a:lnTo>
                  <a:lnTo>
                    <a:pt x="702" y="447"/>
                  </a:lnTo>
                  <a:lnTo>
                    <a:pt x="699" y="447"/>
                  </a:lnTo>
                  <a:lnTo>
                    <a:pt x="696" y="446"/>
                  </a:lnTo>
                  <a:lnTo>
                    <a:pt x="692" y="446"/>
                  </a:lnTo>
                  <a:lnTo>
                    <a:pt x="690" y="447"/>
                  </a:lnTo>
                  <a:lnTo>
                    <a:pt x="687" y="449"/>
                  </a:lnTo>
                  <a:lnTo>
                    <a:pt x="685" y="451"/>
                  </a:lnTo>
                  <a:lnTo>
                    <a:pt x="683" y="454"/>
                  </a:lnTo>
                  <a:lnTo>
                    <a:pt x="681" y="457"/>
                  </a:lnTo>
                  <a:lnTo>
                    <a:pt x="679" y="462"/>
                  </a:lnTo>
                  <a:lnTo>
                    <a:pt x="677" y="467"/>
                  </a:lnTo>
                  <a:lnTo>
                    <a:pt x="677" y="663"/>
                  </a:lnTo>
                  <a:lnTo>
                    <a:pt x="405" y="663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13" name="Freeform 22"/>
            <p:cNvSpPr>
              <a:spLocks/>
            </p:cNvSpPr>
            <p:nvPr/>
          </p:nvSpPr>
          <p:spPr bwMode="auto">
            <a:xfrm>
              <a:off x="5425983" y="0"/>
              <a:ext cx="3696833" cy="1706060"/>
            </a:xfrm>
            <a:custGeom>
              <a:avLst/>
              <a:gdLst>
                <a:gd name="T0" fmla="*/ 538 w 817"/>
                <a:gd name="T1" fmla="*/ 518 h 521"/>
                <a:gd name="T2" fmla="*/ 527 w 817"/>
                <a:gd name="T3" fmla="*/ 511 h 521"/>
                <a:gd name="T4" fmla="*/ 524 w 817"/>
                <a:gd name="T5" fmla="*/ 502 h 521"/>
                <a:gd name="T6" fmla="*/ 530 w 817"/>
                <a:gd name="T7" fmla="*/ 486 h 521"/>
                <a:gd name="T8" fmla="*/ 551 w 817"/>
                <a:gd name="T9" fmla="*/ 454 h 521"/>
                <a:gd name="T10" fmla="*/ 557 w 817"/>
                <a:gd name="T11" fmla="*/ 438 h 521"/>
                <a:gd name="T12" fmla="*/ 556 w 817"/>
                <a:gd name="T13" fmla="*/ 422 h 521"/>
                <a:gd name="T14" fmla="*/ 553 w 817"/>
                <a:gd name="T15" fmla="*/ 413 h 521"/>
                <a:gd name="T16" fmla="*/ 545 w 817"/>
                <a:gd name="T17" fmla="*/ 402 h 521"/>
                <a:gd name="T18" fmla="*/ 528 w 817"/>
                <a:gd name="T19" fmla="*/ 390 h 521"/>
                <a:gd name="T20" fmla="*/ 513 w 817"/>
                <a:gd name="T21" fmla="*/ 384 h 521"/>
                <a:gd name="T22" fmla="*/ 489 w 817"/>
                <a:gd name="T23" fmla="*/ 380 h 521"/>
                <a:gd name="T24" fmla="*/ 453 w 817"/>
                <a:gd name="T25" fmla="*/ 382 h 521"/>
                <a:gd name="T26" fmla="*/ 432 w 817"/>
                <a:gd name="T27" fmla="*/ 390 h 521"/>
                <a:gd name="T28" fmla="*/ 418 w 817"/>
                <a:gd name="T29" fmla="*/ 400 h 521"/>
                <a:gd name="T30" fmla="*/ 406 w 817"/>
                <a:gd name="T31" fmla="*/ 413 h 521"/>
                <a:gd name="T32" fmla="*/ 401 w 817"/>
                <a:gd name="T33" fmla="*/ 427 h 521"/>
                <a:gd name="T34" fmla="*/ 400 w 817"/>
                <a:gd name="T35" fmla="*/ 440 h 521"/>
                <a:gd name="T36" fmla="*/ 406 w 817"/>
                <a:gd name="T37" fmla="*/ 456 h 521"/>
                <a:gd name="T38" fmla="*/ 420 w 817"/>
                <a:gd name="T39" fmla="*/ 479 h 521"/>
                <a:gd name="T40" fmla="*/ 431 w 817"/>
                <a:gd name="T41" fmla="*/ 497 h 521"/>
                <a:gd name="T42" fmla="*/ 431 w 817"/>
                <a:gd name="T43" fmla="*/ 505 h 521"/>
                <a:gd name="T44" fmla="*/ 427 w 817"/>
                <a:gd name="T45" fmla="*/ 513 h 521"/>
                <a:gd name="T46" fmla="*/ 416 w 817"/>
                <a:gd name="T47" fmla="*/ 519 h 521"/>
                <a:gd name="T48" fmla="*/ 141 w 817"/>
                <a:gd name="T49" fmla="*/ 324 h 521"/>
                <a:gd name="T50" fmla="*/ 130 w 817"/>
                <a:gd name="T51" fmla="*/ 306 h 521"/>
                <a:gd name="T52" fmla="*/ 123 w 817"/>
                <a:gd name="T53" fmla="*/ 304 h 521"/>
                <a:gd name="T54" fmla="*/ 110 w 817"/>
                <a:gd name="T55" fmla="*/ 309 h 521"/>
                <a:gd name="T56" fmla="*/ 82 w 817"/>
                <a:gd name="T57" fmla="*/ 329 h 521"/>
                <a:gd name="T58" fmla="*/ 70 w 817"/>
                <a:gd name="T59" fmla="*/ 336 h 521"/>
                <a:gd name="T60" fmla="*/ 54 w 817"/>
                <a:gd name="T61" fmla="*/ 340 h 521"/>
                <a:gd name="T62" fmla="*/ 41 w 817"/>
                <a:gd name="T63" fmla="*/ 338 h 521"/>
                <a:gd name="T64" fmla="*/ 24 w 817"/>
                <a:gd name="T65" fmla="*/ 326 h 521"/>
                <a:gd name="T66" fmla="*/ 12 w 817"/>
                <a:gd name="T67" fmla="*/ 310 h 521"/>
                <a:gd name="T68" fmla="*/ 4 w 817"/>
                <a:gd name="T69" fmla="*/ 291 h 521"/>
                <a:gd name="T70" fmla="*/ 0 w 817"/>
                <a:gd name="T71" fmla="*/ 270 h 521"/>
                <a:gd name="T72" fmla="*/ 3 w 817"/>
                <a:gd name="T73" fmla="*/ 238 h 521"/>
                <a:gd name="T74" fmla="*/ 9 w 817"/>
                <a:gd name="T75" fmla="*/ 218 h 521"/>
                <a:gd name="T76" fmla="*/ 19 w 817"/>
                <a:gd name="T77" fmla="*/ 201 h 521"/>
                <a:gd name="T78" fmla="*/ 33 w 817"/>
                <a:gd name="T79" fmla="*/ 188 h 521"/>
                <a:gd name="T80" fmla="*/ 47 w 817"/>
                <a:gd name="T81" fmla="*/ 182 h 521"/>
                <a:gd name="T82" fmla="*/ 60 w 817"/>
                <a:gd name="T83" fmla="*/ 181 h 521"/>
                <a:gd name="T84" fmla="*/ 76 w 817"/>
                <a:gd name="T85" fmla="*/ 187 h 521"/>
                <a:gd name="T86" fmla="*/ 98 w 817"/>
                <a:gd name="T87" fmla="*/ 202 h 521"/>
                <a:gd name="T88" fmla="*/ 116 w 817"/>
                <a:gd name="T89" fmla="*/ 213 h 521"/>
                <a:gd name="T90" fmla="*/ 125 w 817"/>
                <a:gd name="T91" fmla="*/ 214 h 521"/>
                <a:gd name="T92" fmla="*/ 132 w 817"/>
                <a:gd name="T93" fmla="*/ 210 h 521"/>
                <a:gd name="T94" fmla="*/ 141 w 817"/>
                <a:gd name="T95" fmla="*/ 194 h 521"/>
                <a:gd name="T96" fmla="*/ 817 w 817"/>
                <a:gd name="T97" fmla="*/ 521 h 5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7"/>
                <a:gd name="T148" fmla="*/ 0 h 521"/>
                <a:gd name="T149" fmla="*/ 817 w 817"/>
                <a:gd name="T150" fmla="*/ 521 h 52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7" h="521">
                  <a:moveTo>
                    <a:pt x="817" y="521"/>
                  </a:moveTo>
                  <a:lnTo>
                    <a:pt x="546" y="521"/>
                  </a:lnTo>
                  <a:lnTo>
                    <a:pt x="538" y="518"/>
                  </a:lnTo>
                  <a:lnTo>
                    <a:pt x="533" y="516"/>
                  </a:lnTo>
                  <a:lnTo>
                    <a:pt x="528" y="512"/>
                  </a:lnTo>
                  <a:lnTo>
                    <a:pt x="527" y="511"/>
                  </a:lnTo>
                  <a:lnTo>
                    <a:pt x="526" y="509"/>
                  </a:lnTo>
                  <a:lnTo>
                    <a:pt x="524" y="506"/>
                  </a:lnTo>
                  <a:lnTo>
                    <a:pt x="524" y="502"/>
                  </a:lnTo>
                  <a:lnTo>
                    <a:pt x="524" y="498"/>
                  </a:lnTo>
                  <a:lnTo>
                    <a:pt x="525" y="494"/>
                  </a:lnTo>
                  <a:lnTo>
                    <a:pt x="530" y="486"/>
                  </a:lnTo>
                  <a:lnTo>
                    <a:pt x="537" y="476"/>
                  </a:lnTo>
                  <a:lnTo>
                    <a:pt x="547" y="463"/>
                  </a:lnTo>
                  <a:lnTo>
                    <a:pt x="551" y="454"/>
                  </a:lnTo>
                  <a:lnTo>
                    <a:pt x="555" y="447"/>
                  </a:lnTo>
                  <a:lnTo>
                    <a:pt x="557" y="441"/>
                  </a:lnTo>
                  <a:lnTo>
                    <a:pt x="557" y="438"/>
                  </a:lnTo>
                  <a:lnTo>
                    <a:pt x="558" y="434"/>
                  </a:lnTo>
                  <a:lnTo>
                    <a:pt x="558" y="428"/>
                  </a:lnTo>
                  <a:lnTo>
                    <a:pt x="556" y="422"/>
                  </a:lnTo>
                  <a:lnTo>
                    <a:pt x="556" y="419"/>
                  </a:lnTo>
                  <a:lnTo>
                    <a:pt x="555" y="417"/>
                  </a:lnTo>
                  <a:lnTo>
                    <a:pt x="553" y="413"/>
                  </a:lnTo>
                  <a:lnTo>
                    <a:pt x="551" y="409"/>
                  </a:lnTo>
                  <a:lnTo>
                    <a:pt x="548" y="405"/>
                  </a:lnTo>
                  <a:lnTo>
                    <a:pt x="545" y="402"/>
                  </a:lnTo>
                  <a:lnTo>
                    <a:pt x="541" y="399"/>
                  </a:lnTo>
                  <a:lnTo>
                    <a:pt x="533" y="393"/>
                  </a:lnTo>
                  <a:lnTo>
                    <a:pt x="528" y="390"/>
                  </a:lnTo>
                  <a:lnTo>
                    <a:pt x="523" y="388"/>
                  </a:lnTo>
                  <a:lnTo>
                    <a:pt x="518" y="386"/>
                  </a:lnTo>
                  <a:lnTo>
                    <a:pt x="513" y="384"/>
                  </a:lnTo>
                  <a:lnTo>
                    <a:pt x="501" y="381"/>
                  </a:lnTo>
                  <a:lnTo>
                    <a:pt x="495" y="380"/>
                  </a:lnTo>
                  <a:lnTo>
                    <a:pt x="489" y="380"/>
                  </a:lnTo>
                  <a:lnTo>
                    <a:pt x="477" y="379"/>
                  </a:lnTo>
                  <a:lnTo>
                    <a:pt x="465" y="380"/>
                  </a:lnTo>
                  <a:lnTo>
                    <a:pt x="453" y="382"/>
                  </a:lnTo>
                  <a:lnTo>
                    <a:pt x="442" y="385"/>
                  </a:lnTo>
                  <a:lnTo>
                    <a:pt x="437" y="388"/>
                  </a:lnTo>
                  <a:lnTo>
                    <a:pt x="432" y="390"/>
                  </a:lnTo>
                  <a:lnTo>
                    <a:pt x="427" y="393"/>
                  </a:lnTo>
                  <a:lnTo>
                    <a:pt x="422" y="396"/>
                  </a:lnTo>
                  <a:lnTo>
                    <a:pt x="418" y="400"/>
                  </a:lnTo>
                  <a:lnTo>
                    <a:pt x="413" y="404"/>
                  </a:lnTo>
                  <a:lnTo>
                    <a:pt x="410" y="408"/>
                  </a:lnTo>
                  <a:lnTo>
                    <a:pt x="406" y="413"/>
                  </a:lnTo>
                  <a:lnTo>
                    <a:pt x="404" y="417"/>
                  </a:lnTo>
                  <a:lnTo>
                    <a:pt x="402" y="422"/>
                  </a:lnTo>
                  <a:lnTo>
                    <a:pt x="401" y="427"/>
                  </a:lnTo>
                  <a:lnTo>
                    <a:pt x="400" y="431"/>
                  </a:lnTo>
                  <a:lnTo>
                    <a:pt x="400" y="435"/>
                  </a:lnTo>
                  <a:lnTo>
                    <a:pt x="400" y="440"/>
                  </a:lnTo>
                  <a:lnTo>
                    <a:pt x="401" y="444"/>
                  </a:lnTo>
                  <a:lnTo>
                    <a:pt x="402" y="448"/>
                  </a:lnTo>
                  <a:lnTo>
                    <a:pt x="406" y="456"/>
                  </a:lnTo>
                  <a:lnTo>
                    <a:pt x="410" y="464"/>
                  </a:lnTo>
                  <a:lnTo>
                    <a:pt x="415" y="472"/>
                  </a:lnTo>
                  <a:lnTo>
                    <a:pt x="420" y="479"/>
                  </a:lnTo>
                  <a:lnTo>
                    <a:pt x="424" y="485"/>
                  </a:lnTo>
                  <a:lnTo>
                    <a:pt x="428" y="491"/>
                  </a:lnTo>
                  <a:lnTo>
                    <a:pt x="431" y="497"/>
                  </a:lnTo>
                  <a:lnTo>
                    <a:pt x="431" y="500"/>
                  </a:lnTo>
                  <a:lnTo>
                    <a:pt x="432" y="503"/>
                  </a:lnTo>
                  <a:lnTo>
                    <a:pt x="431" y="505"/>
                  </a:lnTo>
                  <a:lnTo>
                    <a:pt x="431" y="508"/>
                  </a:lnTo>
                  <a:lnTo>
                    <a:pt x="429" y="510"/>
                  </a:lnTo>
                  <a:lnTo>
                    <a:pt x="427" y="513"/>
                  </a:lnTo>
                  <a:lnTo>
                    <a:pt x="424" y="515"/>
                  </a:lnTo>
                  <a:lnTo>
                    <a:pt x="421" y="517"/>
                  </a:lnTo>
                  <a:lnTo>
                    <a:pt x="416" y="519"/>
                  </a:lnTo>
                  <a:lnTo>
                    <a:pt x="411" y="521"/>
                  </a:lnTo>
                  <a:lnTo>
                    <a:pt x="141" y="521"/>
                  </a:lnTo>
                  <a:lnTo>
                    <a:pt x="141" y="324"/>
                  </a:lnTo>
                  <a:lnTo>
                    <a:pt x="137" y="314"/>
                  </a:lnTo>
                  <a:lnTo>
                    <a:pt x="133" y="308"/>
                  </a:lnTo>
                  <a:lnTo>
                    <a:pt x="130" y="306"/>
                  </a:lnTo>
                  <a:lnTo>
                    <a:pt x="128" y="305"/>
                  </a:lnTo>
                  <a:lnTo>
                    <a:pt x="125" y="304"/>
                  </a:lnTo>
                  <a:lnTo>
                    <a:pt x="123" y="304"/>
                  </a:lnTo>
                  <a:lnTo>
                    <a:pt x="120" y="305"/>
                  </a:lnTo>
                  <a:lnTo>
                    <a:pt x="116" y="306"/>
                  </a:lnTo>
                  <a:lnTo>
                    <a:pt x="110" y="309"/>
                  </a:lnTo>
                  <a:lnTo>
                    <a:pt x="103" y="313"/>
                  </a:lnTo>
                  <a:lnTo>
                    <a:pt x="96" y="318"/>
                  </a:lnTo>
                  <a:lnTo>
                    <a:pt x="82" y="329"/>
                  </a:lnTo>
                  <a:lnTo>
                    <a:pt x="78" y="331"/>
                  </a:lnTo>
                  <a:lnTo>
                    <a:pt x="74" y="334"/>
                  </a:lnTo>
                  <a:lnTo>
                    <a:pt x="70" y="336"/>
                  </a:lnTo>
                  <a:lnTo>
                    <a:pt x="66" y="337"/>
                  </a:lnTo>
                  <a:lnTo>
                    <a:pt x="58" y="340"/>
                  </a:lnTo>
                  <a:lnTo>
                    <a:pt x="54" y="340"/>
                  </a:lnTo>
                  <a:lnTo>
                    <a:pt x="50" y="340"/>
                  </a:lnTo>
                  <a:lnTo>
                    <a:pt x="45" y="339"/>
                  </a:lnTo>
                  <a:lnTo>
                    <a:pt x="41" y="338"/>
                  </a:lnTo>
                  <a:lnTo>
                    <a:pt x="37" y="336"/>
                  </a:lnTo>
                  <a:lnTo>
                    <a:pt x="32" y="334"/>
                  </a:lnTo>
                  <a:lnTo>
                    <a:pt x="24" y="326"/>
                  </a:lnTo>
                  <a:lnTo>
                    <a:pt x="21" y="322"/>
                  </a:lnTo>
                  <a:lnTo>
                    <a:pt x="18" y="318"/>
                  </a:lnTo>
                  <a:lnTo>
                    <a:pt x="12" y="310"/>
                  </a:lnTo>
                  <a:lnTo>
                    <a:pt x="10" y="305"/>
                  </a:lnTo>
                  <a:lnTo>
                    <a:pt x="7" y="300"/>
                  </a:lnTo>
                  <a:lnTo>
                    <a:pt x="4" y="291"/>
                  </a:lnTo>
                  <a:lnTo>
                    <a:pt x="3" y="285"/>
                  </a:lnTo>
                  <a:lnTo>
                    <a:pt x="2" y="280"/>
                  </a:lnTo>
                  <a:lnTo>
                    <a:pt x="0" y="270"/>
                  </a:lnTo>
                  <a:lnTo>
                    <a:pt x="0" y="259"/>
                  </a:lnTo>
                  <a:lnTo>
                    <a:pt x="1" y="248"/>
                  </a:lnTo>
                  <a:lnTo>
                    <a:pt x="3" y="238"/>
                  </a:lnTo>
                  <a:lnTo>
                    <a:pt x="5" y="228"/>
                  </a:lnTo>
                  <a:lnTo>
                    <a:pt x="7" y="223"/>
                  </a:lnTo>
                  <a:lnTo>
                    <a:pt x="9" y="218"/>
                  </a:lnTo>
                  <a:lnTo>
                    <a:pt x="14" y="209"/>
                  </a:lnTo>
                  <a:lnTo>
                    <a:pt x="17" y="205"/>
                  </a:lnTo>
                  <a:lnTo>
                    <a:pt x="19" y="201"/>
                  </a:lnTo>
                  <a:lnTo>
                    <a:pt x="26" y="193"/>
                  </a:lnTo>
                  <a:lnTo>
                    <a:pt x="30" y="190"/>
                  </a:lnTo>
                  <a:lnTo>
                    <a:pt x="33" y="188"/>
                  </a:lnTo>
                  <a:lnTo>
                    <a:pt x="38" y="185"/>
                  </a:lnTo>
                  <a:lnTo>
                    <a:pt x="43" y="183"/>
                  </a:lnTo>
                  <a:lnTo>
                    <a:pt x="47" y="182"/>
                  </a:lnTo>
                  <a:lnTo>
                    <a:pt x="52" y="181"/>
                  </a:lnTo>
                  <a:lnTo>
                    <a:pt x="56" y="181"/>
                  </a:lnTo>
                  <a:lnTo>
                    <a:pt x="60" y="181"/>
                  </a:lnTo>
                  <a:lnTo>
                    <a:pt x="64" y="182"/>
                  </a:lnTo>
                  <a:lnTo>
                    <a:pt x="68" y="183"/>
                  </a:lnTo>
                  <a:lnTo>
                    <a:pt x="76" y="187"/>
                  </a:lnTo>
                  <a:lnTo>
                    <a:pt x="84" y="191"/>
                  </a:lnTo>
                  <a:lnTo>
                    <a:pt x="91" y="196"/>
                  </a:lnTo>
                  <a:lnTo>
                    <a:pt x="98" y="202"/>
                  </a:lnTo>
                  <a:lnTo>
                    <a:pt x="104" y="206"/>
                  </a:lnTo>
                  <a:lnTo>
                    <a:pt x="110" y="210"/>
                  </a:lnTo>
                  <a:lnTo>
                    <a:pt x="116" y="213"/>
                  </a:lnTo>
                  <a:lnTo>
                    <a:pt x="120" y="214"/>
                  </a:lnTo>
                  <a:lnTo>
                    <a:pt x="123" y="214"/>
                  </a:lnTo>
                  <a:lnTo>
                    <a:pt x="125" y="214"/>
                  </a:lnTo>
                  <a:lnTo>
                    <a:pt x="128" y="213"/>
                  </a:lnTo>
                  <a:lnTo>
                    <a:pt x="130" y="212"/>
                  </a:lnTo>
                  <a:lnTo>
                    <a:pt x="132" y="210"/>
                  </a:lnTo>
                  <a:lnTo>
                    <a:pt x="137" y="204"/>
                  </a:lnTo>
                  <a:lnTo>
                    <a:pt x="139" y="200"/>
                  </a:lnTo>
                  <a:lnTo>
                    <a:pt x="141" y="194"/>
                  </a:lnTo>
                  <a:lnTo>
                    <a:pt x="141" y="0"/>
                  </a:lnTo>
                  <a:lnTo>
                    <a:pt x="817" y="0"/>
                  </a:lnTo>
                  <a:lnTo>
                    <a:pt x="817" y="521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14" name="Freeform 14"/>
            <p:cNvSpPr>
              <a:spLocks/>
            </p:cNvSpPr>
            <p:nvPr/>
          </p:nvSpPr>
          <p:spPr bwMode="auto">
            <a:xfrm>
              <a:off x="2400741" y="0"/>
              <a:ext cx="3680377" cy="1706060"/>
            </a:xfrm>
            <a:custGeom>
              <a:avLst/>
              <a:gdLst>
                <a:gd name="T0" fmla="*/ 133 w 814"/>
                <a:gd name="T1" fmla="*/ 309 h 521"/>
                <a:gd name="T2" fmla="*/ 123 w 814"/>
                <a:gd name="T3" fmla="*/ 304 h 521"/>
                <a:gd name="T4" fmla="*/ 105 w 814"/>
                <a:gd name="T5" fmla="*/ 312 h 521"/>
                <a:gd name="T6" fmla="*/ 76 w 814"/>
                <a:gd name="T7" fmla="*/ 333 h 521"/>
                <a:gd name="T8" fmla="*/ 51 w 814"/>
                <a:gd name="T9" fmla="*/ 340 h 521"/>
                <a:gd name="T10" fmla="*/ 34 w 814"/>
                <a:gd name="T11" fmla="*/ 334 h 521"/>
                <a:gd name="T12" fmla="*/ 12 w 814"/>
                <a:gd name="T13" fmla="*/ 310 h 521"/>
                <a:gd name="T14" fmla="*/ 3 w 814"/>
                <a:gd name="T15" fmla="*/ 285 h 521"/>
                <a:gd name="T16" fmla="*/ 1 w 814"/>
                <a:gd name="T17" fmla="*/ 248 h 521"/>
                <a:gd name="T18" fmla="*/ 9 w 814"/>
                <a:gd name="T19" fmla="*/ 218 h 521"/>
                <a:gd name="T20" fmla="*/ 26 w 814"/>
                <a:gd name="T21" fmla="*/ 193 h 521"/>
                <a:gd name="T22" fmla="*/ 44 w 814"/>
                <a:gd name="T23" fmla="*/ 183 h 521"/>
                <a:gd name="T24" fmla="*/ 61 w 814"/>
                <a:gd name="T25" fmla="*/ 181 h 521"/>
                <a:gd name="T26" fmla="*/ 85 w 814"/>
                <a:gd name="T27" fmla="*/ 191 h 521"/>
                <a:gd name="T28" fmla="*/ 112 w 814"/>
                <a:gd name="T29" fmla="*/ 210 h 521"/>
                <a:gd name="T30" fmla="*/ 126 w 814"/>
                <a:gd name="T31" fmla="*/ 214 h 521"/>
                <a:gd name="T32" fmla="*/ 136 w 814"/>
                <a:gd name="T33" fmla="*/ 207 h 521"/>
                <a:gd name="T34" fmla="*/ 142 w 814"/>
                <a:gd name="T35" fmla="*/ 0 h 521"/>
                <a:gd name="T36" fmla="*/ 810 w 814"/>
                <a:gd name="T37" fmla="*/ 204 h 521"/>
                <a:gd name="T38" fmla="*/ 801 w 814"/>
                <a:gd name="T39" fmla="*/ 213 h 521"/>
                <a:gd name="T40" fmla="*/ 789 w 814"/>
                <a:gd name="T41" fmla="*/ 213 h 521"/>
                <a:gd name="T42" fmla="*/ 757 w 814"/>
                <a:gd name="T43" fmla="*/ 191 h 521"/>
                <a:gd name="T44" fmla="*/ 737 w 814"/>
                <a:gd name="T45" fmla="*/ 182 h 521"/>
                <a:gd name="T46" fmla="*/ 720 w 814"/>
                <a:gd name="T47" fmla="*/ 182 h 521"/>
                <a:gd name="T48" fmla="*/ 702 w 814"/>
                <a:gd name="T49" fmla="*/ 190 h 521"/>
                <a:gd name="T50" fmla="*/ 687 w 814"/>
                <a:gd name="T51" fmla="*/ 209 h 521"/>
                <a:gd name="T52" fmla="*/ 675 w 814"/>
                <a:gd name="T53" fmla="*/ 238 h 521"/>
                <a:gd name="T54" fmla="*/ 673 w 814"/>
                <a:gd name="T55" fmla="*/ 270 h 521"/>
                <a:gd name="T56" fmla="*/ 682 w 814"/>
                <a:gd name="T57" fmla="*/ 305 h 521"/>
                <a:gd name="T58" fmla="*/ 694 w 814"/>
                <a:gd name="T59" fmla="*/ 322 h 521"/>
                <a:gd name="T60" fmla="*/ 710 w 814"/>
                <a:gd name="T61" fmla="*/ 336 h 521"/>
                <a:gd name="T62" fmla="*/ 727 w 814"/>
                <a:gd name="T63" fmla="*/ 340 h 521"/>
                <a:gd name="T64" fmla="*/ 755 w 814"/>
                <a:gd name="T65" fmla="*/ 329 h 521"/>
                <a:gd name="T66" fmla="*/ 783 w 814"/>
                <a:gd name="T67" fmla="*/ 308 h 521"/>
                <a:gd name="T68" fmla="*/ 801 w 814"/>
                <a:gd name="T69" fmla="*/ 305 h 521"/>
                <a:gd name="T70" fmla="*/ 810 w 814"/>
                <a:gd name="T71" fmla="*/ 315 h 521"/>
                <a:gd name="T72" fmla="*/ 544 w 814"/>
                <a:gd name="T73" fmla="*/ 521 h 521"/>
                <a:gd name="T74" fmla="*/ 524 w 814"/>
                <a:gd name="T75" fmla="*/ 511 h 521"/>
                <a:gd name="T76" fmla="*/ 522 w 814"/>
                <a:gd name="T77" fmla="*/ 500 h 521"/>
                <a:gd name="T78" fmla="*/ 534 w 814"/>
                <a:gd name="T79" fmla="*/ 478 h 521"/>
                <a:gd name="T80" fmla="*/ 554 w 814"/>
                <a:gd name="T81" fmla="*/ 446 h 521"/>
                <a:gd name="T82" fmla="*/ 557 w 814"/>
                <a:gd name="T83" fmla="*/ 425 h 521"/>
                <a:gd name="T84" fmla="*/ 544 w 814"/>
                <a:gd name="T85" fmla="*/ 404 h 521"/>
                <a:gd name="T86" fmla="*/ 522 w 814"/>
                <a:gd name="T87" fmla="*/ 389 h 521"/>
                <a:gd name="T88" fmla="*/ 497 w 814"/>
                <a:gd name="T89" fmla="*/ 381 h 521"/>
                <a:gd name="T90" fmla="*/ 455 w 814"/>
                <a:gd name="T91" fmla="*/ 382 h 521"/>
                <a:gd name="T92" fmla="*/ 426 w 814"/>
                <a:gd name="T93" fmla="*/ 393 h 521"/>
                <a:gd name="T94" fmla="*/ 408 w 814"/>
                <a:gd name="T95" fmla="*/ 409 h 521"/>
                <a:gd name="T96" fmla="*/ 399 w 814"/>
                <a:gd name="T97" fmla="*/ 427 h 521"/>
                <a:gd name="T98" fmla="*/ 399 w 814"/>
                <a:gd name="T99" fmla="*/ 444 h 521"/>
                <a:gd name="T100" fmla="*/ 414 w 814"/>
                <a:gd name="T101" fmla="*/ 472 h 521"/>
                <a:gd name="T102" fmla="*/ 430 w 814"/>
                <a:gd name="T103" fmla="*/ 497 h 521"/>
                <a:gd name="T104" fmla="*/ 430 w 814"/>
                <a:gd name="T105" fmla="*/ 508 h 521"/>
                <a:gd name="T106" fmla="*/ 420 w 814"/>
                <a:gd name="T107" fmla="*/ 517 h 521"/>
                <a:gd name="T108" fmla="*/ 142 w 814"/>
                <a:gd name="T109" fmla="*/ 326 h 52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14"/>
                <a:gd name="T166" fmla="*/ 0 h 521"/>
                <a:gd name="T167" fmla="*/ 814 w 814"/>
                <a:gd name="T168" fmla="*/ 521 h 52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14" h="521">
                  <a:moveTo>
                    <a:pt x="142" y="326"/>
                  </a:moveTo>
                  <a:lnTo>
                    <a:pt x="138" y="316"/>
                  </a:lnTo>
                  <a:lnTo>
                    <a:pt x="136" y="312"/>
                  </a:lnTo>
                  <a:lnTo>
                    <a:pt x="133" y="309"/>
                  </a:lnTo>
                  <a:lnTo>
                    <a:pt x="131" y="307"/>
                  </a:lnTo>
                  <a:lnTo>
                    <a:pt x="129" y="305"/>
                  </a:lnTo>
                  <a:lnTo>
                    <a:pt x="126" y="304"/>
                  </a:lnTo>
                  <a:lnTo>
                    <a:pt x="123" y="304"/>
                  </a:lnTo>
                  <a:lnTo>
                    <a:pt x="121" y="305"/>
                  </a:lnTo>
                  <a:lnTo>
                    <a:pt x="118" y="305"/>
                  </a:lnTo>
                  <a:lnTo>
                    <a:pt x="112" y="308"/>
                  </a:lnTo>
                  <a:lnTo>
                    <a:pt x="105" y="312"/>
                  </a:lnTo>
                  <a:lnTo>
                    <a:pt x="98" y="317"/>
                  </a:lnTo>
                  <a:lnTo>
                    <a:pt x="91" y="323"/>
                  </a:lnTo>
                  <a:lnTo>
                    <a:pt x="83" y="329"/>
                  </a:lnTo>
                  <a:lnTo>
                    <a:pt x="76" y="333"/>
                  </a:lnTo>
                  <a:lnTo>
                    <a:pt x="68" y="337"/>
                  </a:lnTo>
                  <a:lnTo>
                    <a:pt x="59" y="340"/>
                  </a:lnTo>
                  <a:lnTo>
                    <a:pt x="55" y="340"/>
                  </a:lnTo>
                  <a:lnTo>
                    <a:pt x="51" y="340"/>
                  </a:lnTo>
                  <a:lnTo>
                    <a:pt x="47" y="339"/>
                  </a:lnTo>
                  <a:lnTo>
                    <a:pt x="42" y="338"/>
                  </a:lnTo>
                  <a:lnTo>
                    <a:pt x="38" y="336"/>
                  </a:lnTo>
                  <a:lnTo>
                    <a:pt x="34" y="334"/>
                  </a:lnTo>
                  <a:lnTo>
                    <a:pt x="25" y="326"/>
                  </a:lnTo>
                  <a:lnTo>
                    <a:pt x="21" y="322"/>
                  </a:lnTo>
                  <a:lnTo>
                    <a:pt x="18" y="318"/>
                  </a:lnTo>
                  <a:lnTo>
                    <a:pt x="12" y="310"/>
                  </a:lnTo>
                  <a:lnTo>
                    <a:pt x="10" y="305"/>
                  </a:lnTo>
                  <a:lnTo>
                    <a:pt x="8" y="300"/>
                  </a:lnTo>
                  <a:lnTo>
                    <a:pt x="4" y="291"/>
                  </a:lnTo>
                  <a:lnTo>
                    <a:pt x="3" y="285"/>
                  </a:lnTo>
                  <a:lnTo>
                    <a:pt x="2" y="280"/>
                  </a:lnTo>
                  <a:lnTo>
                    <a:pt x="0" y="270"/>
                  </a:lnTo>
                  <a:lnTo>
                    <a:pt x="0" y="259"/>
                  </a:lnTo>
                  <a:lnTo>
                    <a:pt x="1" y="248"/>
                  </a:lnTo>
                  <a:lnTo>
                    <a:pt x="3" y="238"/>
                  </a:lnTo>
                  <a:lnTo>
                    <a:pt x="6" y="228"/>
                  </a:lnTo>
                  <a:lnTo>
                    <a:pt x="7" y="223"/>
                  </a:lnTo>
                  <a:lnTo>
                    <a:pt x="9" y="218"/>
                  </a:lnTo>
                  <a:lnTo>
                    <a:pt x="14" y="209"/>
                  </a:lnTo>
                  <a:lnTo>
                    <a:pt x="17" y="205"/>
                  </a:lnTo>
                  <a:lnTo>
                    <a:pt x="20" y="201"/>
                  </a:lnTo>
                  <a:lnTo>
                    <a:pt x="26" y="193"/>
                  </a:lnTo>
                  <a:lnTo>
                    <a:pt x="30" y="190"/>
                  </a:lnTo>
                  <a:lnTo>
                    <a:pt x="35" y="188"/>
                  </a:lnTo>
                  <a:lnTo>
                    <a:pt x="39" y="185"/>
                  </a:lnTo>
                  <a:lnTo>
                    <a:pt x="44" y="183"/>
                  </a:lnTo>
                  <a:lnTo>
                    <a:pt x="48" y="182"/>
                  </a:lnTo>
                  <a:lnTo>
                    <a:pt x="53" y="181"/>
                  </a:lnTo>
                  <a:lnTo>
                    <a:pt x="57" y="181"/>
                  </a:lnTo>
                  <a:lnTo>
                    <a:pt x="61" y="181"/>
                  </a:lnTo>
                  <a:lnTo>
                    <a:pt x="66" y="182"/>
                  </a:lnTo>
                  <a:lnTo>
                    <a:pt x="70" y="183"/>
                  </a:lnTo>
                  <a:lnTo>
                    <a:pt x="78" y="187"/>
                  </a:lnTo>
                  <a:lnTo>
                    <a:pt x="85" y="191"/>
                  </a:lnTo>
                  <a:lnTo>
                    <a:pt x="92" y="196"/>
                  </a:lnTo>
                  <a:lnTo>
                    <a:pt x="99" y="202"/>
                  </a:lnTo>
                  <a:lnTo>
                    <a:pt x="106" y="206"/>
                  </a:lnTo>
                  <a:lnTo>
                    <a:pt x="112" y="210"/>
                  </a:lnTo>
                  <a:lnTo>
                    <a:pt x="118" y="213"/>
                  </a:lnTo>
                  <a:lnTo>
                    <a:pt x="121" y="214"/>
                  </a:lnTo>
                  <a:lnTo>
                    <a:pt x="123" y="214"/>
                  </a:lnTo>
                  <a:lnTo>
                    <a:pt x="126" y="214"/>
                  </a:lnTo>
                  <a:lnTo>
                    <a:pt x="129" y="213"/>
                  </a:lnTo>
                  <a:lnTo>
                    <a:pt x="131" y="212"/>
                  </a:lnTo>
                  <a:lnTo>
                    <a:pt x="133" y="210"/>
                  </a:lnTo>
                  <a:lnTo>
                    <a:pt x="136" y="207"/>
                  </a:lnTo>
                  <a:lnTo>
                    <a:pt x="138" y="203"/>
                  </a:lnTo>
                  <a:lnTo>
                    <a:pt x="140" y="199"/>
                  </a:lnTo>
                  <a:lnTo>
                    <a:pt x="142" y="193"/>
                  </a:lnTo>
                  <a:lnTo>
                    <a:pt x="142" y="0"/>
                  </a:lnTo>
                  <a:lnTo>
                    <a:pt x="814" y="0"/>
                  </a:lnTo>
                  <a:lnTo>
                    <a:pt x="814" y="194"/>
                  </a:lnTo>
                  <a:lnTo>
                    <a:pt x="812" y="200"/>
                  </a:lnTo>
                  <a:lnTo>
                    <a:pt x="810" y="204"/>
                  </a:lnTo>
                  <a:lnTo>
                    <a:pt x="808" y="207"/>
                  </a:lnTo>
                  <a:lnTo>
                    <a:pt x="805" y="210"/>
                  </a:lnTo>
                  <a:lnTo>
                    <a:pt x="803" y="212"/>
                  </a:lnTo>
                  <a:lnTo>
                    <a:pt x="801" y="213"/>
                  </a:lnTo>
                  <a:lnTo>
                    <a:pt x="798" y="214"/>
                  </a:lnTo>
                  <a:lnTo>
                    <a:pt x="796" y="214"/>
                  </a:lnTo>
                  <a:lnTo>
                    <a:pt x="793" y="214"/>
                  </a:lnTo>
                  <a:lnTo>
                    <a:pt x="789" y="213"/>
                  </a:lnTo>
                  <a:lnTo>
                    <a:pt x="783" y="210"/>
                  </a:lnTo>
                  <a:lnTo>
                    <a:pt x="777" y="206"/>
                  </a:lnTo>
                  <a:lnTo>
                    <a:pt x="771" y="202"/>
                  </a:lnTo>
                  <a:lnTo>
                    <a:pt x="757" y="191"/>
                  </a:lnTo>
                  <a:lnTo>
                    <a:pt x="749" y="187"/>
                  </a:lnTo>
                  <a:lnTo>
                    <a:pt x="745" y="185"/>
                  </a:lnTo>
                  <a:lnTo>
                    <a:pt x="741" y="183"/>
                  </a:lnTo>
                  <a:lnTo>
                    <a:pt x="737" y="182"/>
                  </a:lnTo>
                  <a:lnTo>
                    <a:pt x="733" y="181"/>
                  </a:lnTo>
                  <a:lnTo>
                    <a:pt x="729" y="181"/>
                  </a:lnTo>
                  <a:lnTo>
                    <a:pt x="724" y="181"/>
                  </a:lnTo>
                  <a:lnTo>
                    <a:pt x="720" y="182"/>
                  </a:lnTo>
                  <a:lnTo>
                    <a:pt x="715" y="183"/>
                  </a:lnTo>
                  <a:lnTo>
                    <a:pt x="711" y="185"/>
                  </a:lnTo>
                  <a:lnTo>
                    <a:pt x="706" y="188"/>
                  </a:lnTo>
                  <a:lnTo>
                    <a:pt x="702" y="190"/>
                  </a:lnTo>
                  <a:lnTo>
                    <a:pt x="699" y="193"/>
                  </a:lnTo>
                  <a:lnTo>
                    <a:pt x="695" y="197"/>
                  </a:lnTo>
                  <a:lnTo>
                    <a:pt x="692" y="201"/>
                  </a:lnTo>
                  <a:lnTo>
                    <a:pt x="687" y="209"/>
                  </a:lnTo>
                  <a:lnTo>
                    <a:pt x="682" y="218"/>
                  </a:lnTo>
                  <a:lnTo>
                    <a:pt x="680" y="223"/>
                  </a:lnTo>
                  <a:lnTo>
                    <a:pt x="678" y="228"/>
                  </a:lnTo>
                  <a:lnTo>
                    <a:pt x="675" y="238"/>
                  </a:lnTo>
                  <a:lnTo>
                    <a:pt x="674" y="248"/>
                  </a:lnTo>
                  <a:lnTo>
                    <a:pt x="673" y="253"/>
                  </a:lnTo>
                  <a:lnTo>
                    <a:pt x="673" y="259"/>
                  </a:lnTo>
                  <a:lnTo>
                    <a:pt x="673" y="270"/>
                  </a:lnTo>
                  <a:lnTo>
                    <a:pt x="674" y="280"/>
                  </a:lnTo>
                  <a:lnTo>
                    <a:pt x="677" y="291"/>
                  </a:lnTo>
                  <a:lnTo>
                    <a:pt x="680" y="300"/>
                  </a:lnTo>
                  <a:lnTo>
                    <a:pt x="682" y="305"/>
                  </a:lnTo>
                  <a:lnTo>
                    <a:pt x="685" y="310"/>
                  </a:lnTo>
                  <a:lnTo>
                    <a:pt x="687" y="314"/>
                  </a:lnTo>
                  <a:lnTo>
                    <a:pt x="690" y="318"/>
                  </a:lnTo>
                  <a:lnTo>
                    <a:pt x="694" y="322"/>
                  </a:lnTo>
                  <a:lnTo>
                    <a:pt x="697" y="326"/>
                  </a:lnTo>
                  <a:lnTo>
                    <a:pt x="701" y="330"/>
                  </a:lnTo>
                  <a:lnTo>
                    <a:pt x="705" y="334"/>
                  </a:lnTo>
                  <a:lnTo>
                    <a:pt x="710" y="336"/>
                  </a:lnTo>
                  <a:lnTo>
                    <a:pt x="714" y="338"/>
                  </a:lnTo>
                  <a:lnTo>
                    <a:pt x="718" y="339"/>
                  </a:lnTo>
                  <a:lnTo>
                    <a:pt x="722" y="340"/>
                  </a:lnTo>
                  <a:lnTo>
                    <a:pt x="727" y="340"/>
                  </a:lnTo>
                  <a:lnTo>
                    <a:pt x="731" y="340"/>
                  </a:lnTo>
                  <a:lnTo>
                    <a:pt x="739" y="337"/>
                  </a:lnTo>
                  <a:lnTo>
                    <a:pt x="747" y="334"/>
                  </a:lnTo>
                  <a:lnTo>
                    <a:pt x="755" y="329"/>
                  </a:lnTo>
                  <a:lnTo>
                    <a:pt x="762" y="323"/>
                  </a:lnTo>
                  <a:lnTo>
                    <a:pt x="769" y="317"/>
                  </a:lnTo>
                  <a:lnTo>
                    <a:pt x="776" y="313"/>
                  </a:lnTo>
                  <a:lnTo>
                    <a:pt x="783" y="308"/>
                  </a:lnTo>
                  <a:lnTo>
                    <a:pt x="789" y="306"/>
                  </a:lnTo>
                  <a:lnTo>
                    <a:pt x="793" y="305"/>
                  </a:lnTo>
                  <a:lnTo>
                    <a:pt x="796" y="304"/>
                  </a:lnTo>
                  <a:lnTo>
                    <a:pt x="801" y="305"/>
                  </a:lnTo>
                  <a:lnTo>
                    <a:pt x="803" y="306"/>
                  </a:lnTo>
                  <a:lnTo>
                    <a:pt x="806" y="308"/>
                  </a:lnTo>
                  <a:lnTo>
                    <a:pt x="808" y="311"/>
                  </a:lnTo>
                  <a:lnTo>
                    <a:pt x="810" y="315"/>
                  </a:lnTo>
                  <a:lnTo>
                    <a:pt x="812" y="319"/>
                  </a:lnTo>
                  <a:lnTo>
                    <a:pt x="814" y="325"/>
                  </a:lnTo>
                  <a:lnTo>
                    <a:pt x="814" y="521"/>
                  </a:lnTo>
                  <a:lnTo>
                    <a:pt x="544" y="521"/>
                  </a:lnTo>
                  <a:lnTo>
                    <a:pt x="533" y="517"/>
                  </a:lnTo>
                  <a:lnTo>
                    <a:pt x="529" y="515"/>
                  </a:lnTo>
                  <a:lnTo>
                    <a:pt x="526" y="513"/>
                  </a:lnTo>
                  <a:lnTo>
                    <a:pt x="524" y="511"/>
                  </a:lnTo>
                  <a:lnTo>
                    <a:pt x="523" y="508"/>
                  </a:lnTo>
                  <a:lnTo>
                    <a:pt x="522" y="505"/>
                  </a:lnTo>
                  <a:lnTo>
                    <a:pt x="521" y="503"/>
                  </a:lnTo>
                  <a:lnTo>
                    <a:pt x="522" y="500"/>
                  </a:lnTo>
                  <a:lnTo>
                    <a:pt x="523" y="497"/>
                  </a:lnTo>
                  <a:lnTo>
                    <a:pt x="525" y="491"/>
                  </a:lnTo>
                  <a:lnTo>
                    <a:pt x="530" y="484"/>
                  </a:lnTo>
                  <a:lnTo>
                    <a:pt x="534" y="478"/>
                  </a:lnTo>
                  <a:lnTo>
                    <a:pt x="541" y="470"/>
                  </a:lnTo>
                  <a:lnTo>
                    <a:pt x="546" y="463"/>
                  </a:lnTo>
                  <a:lnTo>
                    <a:pt x="551" y="454"/>
                  </a:lnTo>
                  <a:lnTo>
                    <a:pt x="554" y="446"/>
                  </a:lnTo>
                  <a:lnTo>
                    <a:pt x="557" y="438"/>
                  </a:lnTo>
                  <a:lnTo>
                    <a:pt x="557" y="434"/>
                  </a:lnTo>
                  <a:lnTo>
                    <a:pt x="557" y="429"/>
                  </a:lnTo>
                  <a:lnTo>
                    <a:pt x="557" y="425"/>
                  </a:lnTo>
                  <a:lnTo>
                    <a:pt x="555" y="421"/>
                  </a:lnTo>
                  <a:lnTo>
                    <a:pt x="554" y="416"/>
                  </a:lnTo>
                  <a:lnTo>
                    <a:pt x="551" y="412"/>
                  </a:lnTo>
                  <a:lnTo>
                    <a:pt x="544" y="404"/>
                  </a:lnTo>
                  <a:lnTo>
                    <a:pt x="541" y="401"/>
                  </a:lnTo>
                  <a:lnTo>
                    <a:pt x="536" y="397"/>
                  </a:lnTo>
                  <a:lnTo>
                    <a:pt x="527" y="392"/>
                  </a:lnTo>
                  <a:lnTo>
                    <a:pt x="522" y="389"/>
                  </a:lnTo>
                  <a:lnTo>
                    <a:pt x="518" y="387"/>
                  </a:lnTo>
                  <a:lnTo>
                    <a:pt x="508" y="384"/>
                  </a:lnTo>
                  <a:lnTo>
                    <a:pt x="503" y="382"/>
                  </a:lnTo>
                  <a:lnTo>
                    <a:pt x="497" y="381"/>
                  </a:lnTo>
                  <a:lnTo>
                    <a:pt x="487" y="380"/>
                  </a:lnTo>
                  <a:lnTo>
                    <a:pt x="476" y="380"/>
                  </a:lnTo>
                  <a:lnTo>
                    <a:pt x="465" y="380"/>
                  </a:lnTo>
                  <a:lnTo>
                    <a:pt x="455" y="382"/>
                  </a:lnTo>
                  <a:lnTo>
                    <a:pt x="445" y="385"/>
                  </a:lnTo>
                  <a:lnTo>
                    <a:pt x="440" y="387"/>
                  </a:lnTo>
                  <a:lnTo>
                    <a:pt x="435" y="389"/>
                  </a:lnTo>
                  <a:lnTo>
                    <a:pt x="426" y="393"/>
                  </a:lnTo>
                  <a:lnTo>
                    <a:pt x="422" y="396"/>
                  </a:lnTo>
                  <a:lnTo>
                    <a:pt x="418" y="399"/>
                  </a:lnTo>
                  <a:lnTo>
                    <a:pt x="411" y="406"/>
                  </a:lnTo>
                  <a:lnTo>
                    <a:pt x="408" y="409"/>
                  </a:lnTo>
                  <a:lnTo>
                    <a:pt x="405" y="413"/>
                  </a:lnTo>
                  <a:lnTo>
                    <a:pt x="402" y="418"/>
                  </a:lnTo>
                  <a:lnTo>
                    <a:pt x="400" y="422"/>
                  </a:lnTo>
                  <a:lnTo>
                    <a:pt x="399" y="427"/>
                  </a:lnTo>
                  <a:lnTo>
                    <a:pt x="398" y="431"/>
                  </a:lnTo>
                  <a:lnTo>
                    <a:pt x="398" y="436"/>
                  </a:lnTo>
                  <a:lnTo>
                    <a:pt x="399" y="440"/>
                  </a:lnTo>
                  <a:lnTo>
                    <a:pt x="399" y="444"/>
                  </a:lnTo>
                  <a:lnTo>
                    <a:pt x="401" y="448"/>
                  </a:lnTo>
                  <a:lnTo>
                    <a:pt x="404" y="456"/>
                  </a:lnTo>
                  <a:lnTo>
                    <a:pt x="408" y="464"/>
                  </a:lnTo>
                  <a:lnTo>
                    <a:pt x="414" y="472"/>
                  </a:lnTo>
                  <a:lnTo>
                    <a:pt x="419" y="479"/>
                  </a:lnTo>
                  <a:lnTo>
                    <a:pt x="423" y="485"/>
                  </a:lnTo>
                  <a:lnTo>
                    <a:pt x="427" y="491"/>
                  </a:lnTo>
                  <a:lnTo>
                    <a:pt x="430" y="497"/>
                  </a:lnTo>
                  <a:lnTo>
                    <a:pt x="431" y="500"/>
                  </a:lnTo>
                  <a:lnTo>
                    <a:pt x="431" y="503"/>
                  </a:lnTo>
                  <a:lnTo>
                    <a:pt x="431" y="505"/>
                  </a:lnTo>
                  <a:lnTo>
                    <a:pt x="430" y="508"/>
                  </a:lnTo>
                  <a:lnTo>
                    <a:pt x="429" y="510"/>
                  </a:lnTo>
                  <a:lnTo>
                    <a:pt x="427" y="513"/>
                  </a:lnTo>
                  <a:lnTo>
                    <a:pt x="424" y="515"/>
                  </a:lnTo>
                  <a:lnTo>
                    <a:pt x="420" y="517"/>
                  </a:lnTo>
                  <a:lnTo>
                    <a:pt x="416" y="519"/>
                  </a:lnTo>
                  <a:lnTo>
                    <a:pt x="410" y="521"/>
                  </a:lnTo>
                  <a:lnTo>
                    <a:pt x="142" y="521"/>
                  </a:lnTo>
                  <a:lnTo>
                    <a:pt x="142" y="326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15" name="Freeform 15"/>
            <p:cNvSpPr>
              <a:spLocks/>
            </p:cNvSpPr>
            <p:nvPr/>
          </p:nvSpPr>
          <p:spPr bwMode="auto">
            <a:xfrm>
              <a:off x="0" y="0"/>
              <a:ext cx="3066067" cy="1706060"/>
            </a:xfrm>
            <a:custGeom>
              <a:avLst/>
              <a:gdLst>
                <a:gd name="T0" fmla="*/ 675 w 677"/>
                <a:gd name="T1" fmla="*/ 195 h 521"/>
                <a:gd name="T2" fmla="*/ 669 w 677"/>
                <a:gd name="T3" fmla="*/ 207 h 521"/>
                <a:gd name="T4" fmla="*/ 661 w 677"/>
                <a:gd name="T5" fmla="*/ 213 h 521"/>
                <a:gd name="T6" fmla="*/ 650 w 677"/>
                <a:gd name="T7" fmla="*/ 212 h 521"/>
                <a:gd name="T8" fmla="*/ 634 w 677"/>
                <a:gd name="T9" fmla="*/ 202 h 521"/>
                <a:gd name="T10" fmla="*/ 615 w 677"/>
                <a:gd name="T11" fmla="*/ 188 h 521"/>
                <a:gd name="T12" fmla="*/ 601 w 677"/>
                <a:gd name="T13" fmla="*/ 183 h 521"/>
                <a:gd name="T14" fmla="*/ 589 w 677"/>
                <a:gd name="T15" fmla="*/ 181 h 521"/>
                <a:gd name="T16" fmla="*/ 578 w 677"/>
                <a:gd name="T17" fmla="*/ 183 h 521"/>
                <a:gd name="T18" fmla="*/ 566 w 677"/>
                <a:gd name="T19" fmla="*/ 189 h 521"/>
                <a:gd name="T20" fmla="*/ 556 w 677"/>
                <a:gd name="T21" fmla="*/ 197 h 521"/>
                <a:gd name="T22" fmla="*/ 542 w 677"/>
                <a:gd name="T23" fmla="*/ 222 h 521"/>
                <a:gd name="T24" fmla="*/ 537 w 677"/>
                <a:gd name="T25" fmla="*/ 241 h 521"/>
                <a:gd name="T26" fmla="*/ 535 w 677"/>
                <a:gd name="T27" fmla="*/ 272 h 521"/>
                <a:gd name="T28" fmla="*/ 539 w 677"/>
                <a:gd name="T29" fmla="*/ 293 h 521"/>
                <a:gd name="T30" fmla="*/ 548 w 677"/>
                <a:gd name="T31" fmla="*/ 311 h 521"/>
                <a:gd name="T32" fmla="*/ 562 w 677"/>
                <a:gd name="T33" fmla="*/ 330 h 521"/>
                <a:gd name="T34" fmla="*/ 577 w 677"/>
                <a:gd name="T35" fmla="*/ 338 h 521"/>
                <a:gd name="T36" fmla="*/ 590 w 677"/>
                <a:gd name="T37" fmla="*/ 340 h 521"/>
                <a:gd name="T38" fmla="*/ 603 w 677"/>
                <a:gd name="T39" fmla="*/ 337 h 521"/>
                <a:gd name="T40" fmla="*/ 619 w 677"/>
                <a:gd name="T41" fmla="*/ 329 h 521"/>
                <a:gd name="T42" fmla="*/ 650 w 677"/>
                <a:gd name="T43" fmla="*/ 307 h 521"/>
                <a:gd name="T44" fmla="*/ 658 w 677"/>
                <a:gd name="T45" fmla="*/ 305 h 521"/>
                <a:gd name="T46" fmla="*/ 666 w 677"/>
                <a:gd name="T47" fmla="*/ 307 h 521"/>
                <a:gd name="T48" fmla="*/ 673 w 677"/>
                <a:gd name="T49" fmla="*/ 316 h 521"/>
                <a:gd name="T50" fmla="*/ 405 w 677"/>
                <a:gd name="T51" fmla="*/ 521 h 521"/>
                <a:gd name="T52" fmla="*/ 388 w 677"/>
                <a:gd name="T53" fmla="*/ 512 h 521"/>
                <a:gd name="T54" fmla="*/ 383 w 677"/>
                <a:gd name="T55" fmla="*/ 505 h 521"/>
                <a:gd name="T56" fmla="*/ 385 w 677"/>
                <a:gd name="T57" fmla="*/ 494 h 521"/>
                <a:gd name="T58" fmla="*/ 406 w 677"/>
                <a:gd name="T59" fmla="*/ 462 h 521"/>
                <a:gd name="T60" fmla="*/ 416 w 677"/>
                <a:gd name="T61" fmla="*/ 440 h 521"/>
                <a:gd name="T62" fmla="*/ 417 w 677"/>
                <a:gd name="T63" fmla="*/ 428 h 521"/>
                <a:gd name="T64" fmla="*/ 414 w 677"/>
                <a:gd name="T65" fmla="*/ 417 h 521"/>
                <a:gd name="T66" fmla="*/ 407 w 677"/>
                <a:gd name="T67" fmla="*/ 405 h 521"/>
                <a:gd name="T68" fmla="*/ 392 w 677"/>
                <a:gd name="T69" fmla="*/ 392 h 521"/>
                <a:gd name="T70" fmla="*/ 377 w 677"/>
                <a:gd name="T71" fmla="*/ 385 h 521"/>
                <a:gd name="T72" fmla="*/ 355 w 677"/>
                <a:gd name="T73" fmla="*/ 380 h 521"/>
                <a:gd name="T74" fmla="*/ 325 w 677"/>
                <a:gd name="T75" fmla="*/ 380 h 521"/>
                <a:gd name="T76" fmla="*/ 296 w 677"/>
                <a:gd name="T77" fmla="*/ 387 h 521"/>
                <a:gd name="T78" fmla="*/ 281 w 677"/>
                <a:gd name="T79" fmla="*/ 396 h 521"/>
                <a:gd name="T80" fmla="*/ 269 w 677"/>
                <a:gd name="T81" fmla="*/ 408 h 521"/>
                <a:gd name="T82" fmla="*/ 261 w 677"/>
                <a:gd name="T83" fmla="*/ 422 h 521"/>
                <a:gd name="T84" fmla="*/ 259 w 677"/>
                <a:gd name="T85" fmla="*/ 435 h 521"/>
                <a:gd name="T86" fmla="*/ 262 w 677"/>
                <a:gd name="T87" fmla="*/ 447 h 521"/>
                <a:gd name="T88" fmla="*/ 274 w 677"/>
                <a:gd name="T89" fmla="*/ 471 h 521"/>
                <a:gd name="T90" fmla="*/ 288 w 677"/>
                <a:gd name="T91" fmla="*/ 491 h 521"/>
                <a:gd name="T92" fmla="*/ 291 w 677"/>
                <a:gd name="T93" fmla="*/ 502 h 521"/>
                <a:gd name="T94" fmla="*/ 289 w 677"/>
                <a:gd name="T95" fmla="*/ 510 h 521"/>
                <a:gd name="T96" fmla="*/ 280 w 677"/>
                <a:gd name="T97" fmla="*/ 516 h 521"/>
                <a:gd name="T98" fmla="*/ 0 w 677"/>
                <a:gd name="T99" fmla="*/ 521 h 5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7"/>
                <a:gd name="T151" fmla="*/ 0 h 521"/>
                <a:gd name="T152" fmla="*/ 677 w 677"/>
                <a:gd name="T153" fmla="*/ 521 h 5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7" h="521">
                  <a:moveTo>
                    <a:pt x="677" y="0"/>
                  </a:moveTo>
                  <a:lnTo>
                    <a:pt x="677" y="192"/>
                  </a:lnTo>
                  <a:lnTo>
                    <a:pt x="675" y="195"/>
                  </a:lnTo>
                  <a:lnTo>
                    <a:pt x="674" y="200"/>
                  </a:lnTo>
                  <a:lnTo>
                    <a:pt x="671" y="205"/>
                  </a:lnTo>
                  <a:lnTo>
                    <a:pt x="669" y="207"/>
                  </a:lnTo>
                  <a:lnTo>
                    <a:pt x="668" y="209"/>
                  </a:lnTo>
                  <a:lnTo>
                    <a:pt x="665" y="212"/>
                  </a:lnTo>
                  <a:lnTo>
                    <a:pt x="661" y="213"/>
                  </a:lnTo>
                  <a:lnTo>
                    <a:pt x="657" y="214"/>
                  </a:lnTo>
                  <a:lnTo>
                    <a:pt x="654" y="213"/>
                  </a:lnTo>
                  <a:lnTo>
                    <a:pt x="650" y="212"/>
                  </a:lnTo>
                  <a:lnTo>
                    <a:pt x="646" y="210"/>
                  </a:lnTo>
                  <a:lnTo>
                    <a:pt x="642" y="208"/>
                  </a:lnTo>
                  <a:lnTo>
                    <a:pt x="634" y="202"/>
                  </a:lnTo>
                  <a:lnTo>
                    <a:pt x="627" y="196"/>
                  </a:lnTo>
                  <a:lnTo>
                    <a:pt x="620" y="191"/>
                  </a:lnTo>
                  <a:lnTo>
                    <a:pt x="615" y="188"/>
                  </a:lnTo>
                  <a:lnTo>
                    <a:pt x="610" y="186"/>
                  </a:lnTo>
                  <a:lnTo>
                    <a:pt x="606" y="184"/>
                  </a:lnTo>
                  <a:lnTo>
                    <a:pt x="601" y="183"/>
                  </a:lnTo>
                  <a:lnTo>
                    <a:pt x="597" y="182"/>
                  </a:lnTo>
                  <a:lnTo>
                    <a:pt x="593" y="181"/>
                  </a:lnTo>
                  <a:lnTo>
                    <a:pt x="589" y="181"/>
                  </a:lnTo>
                  <a:lnTo>
                    <a:pt x="586" y="182"/>
                  </a:lnTo>
                  <a:lnTo>
                    <a:pt x="582" y="182"/>
                  </a:lnTo>
                  <a:lnTo>
                    <a:pt x="578" y="183"/>
                  </a:lnTo>
                  <a:lnTo>
                    <a:pt x="574" y="185"/>
                  </a:lnTo>
                  <a:lnTo>
                    <a:pt x="570" y="187"/>
                  </a:lnTo>
                  <a:lnTo>
                    <a:pt x="566" y="189"/>
                  </a:lnTo>
                  <a:lnTo>
                    <a:pt x="562" y="191"/>
                  </a:lnTo>
                  <a:lnTo>
                    <a:pt x="559" y="194"/>
                  </a:lnTo>
                  <a:lnTo>
                    <a:pt x="556" y="197"/>
                  </a:lnTo>
                  <a:lnTo>
                    <a:pt x="551" y="205"/>
                  </a:lnTo>
                  <a:lnTo>
                    <a:pt x="546" y="213"/>
                  </a:lnTo>
                  <a:lnTo>
                    <a:pt x="542" y="222"/>
                  </a:lnTo>
                  <a:lnTo>
                    <a:pt x="539" y="231"/>
                  </a:lnTo>
                  <a:lnTo>
                    <a:pt x="538" y="236"/>
                  </a:lnTo>
                  <a:lnTo>
                    <a:pt x="537" y="241"/>
                  </a:lnTo>
                  <a:lnTo>
                    <a:pt x="535" y="252"/>
                  </a:lnTo>
                  <a:lnTo>
                    <a:pt x="535" y="262"/>
                  </a:lnTo>
                  <a:lnTo>
                    <a:pt x="535" y="272"/>
                  </a:lnTo>
                  <a:lnTo>
                    <a:pt x="536" y="278"/>
                  </a:lnTo>
                  <a:lnTo>
                    <a:pt x="537" y="283"/>
                  </a:lnTo>
                  <a:lnTo>
                    <a:pt x="539" y="293"/>
                  </a:lnTo>
                  <a:lnTo>
                    <a:pt x="543" y="302"/>
                  </a:lnTo>
                  <a:lnTo>
                    <a:pt x="545" y="307"/>
                  </a:lnTo>
                  <a:lnTo>
                    <a:pt x="548" y="311"/>
                  </a:lnTo>
                  <a:lnTo>
                    <a:pt x="552" y="318"/>
                  </a:lnTo>
                  <a:lnTo>
                    <a:pt x="557" y="324"/>
                  </a:lnTo>
                  <a:lnTo>
                    <a:pt x="562" y="330"/>
                  </a:lnTo>
                  <a:lnTo>
                    <a:pt x="569" y="334"/>
                  </a:lnTo>
                  <a:lnTo>
                    <a:pt x="573" y="337"/>
                  </a:lnTo>
                  <a:lnTo>
                    <a:pt x="577" y="338"/>
                  </a:lnTo>
                  <a:lnTo>
                    <a:pt x="582" y="340"/>
                  </a:lnTo>
                  <a:lnTo>
                    <a:pt x="586" y="340"/>
                  </a:lnTo>
                  <a:lnTo>
                    <a:pt x="590" y="340"/>
                  </a:lnTo>
                  <a:lnTo>
                    <a:pt x="595" y="340"/>
                  </a:lnTo>
                  <a:lnTo>
                    <a:pt x="599" y="339"/>
                  </a:lnTo>
                  <a:lnTo>
                    <a:pt x="603" y="337"/>
                  </a:lnTo>
                  <a:lnTo>
                    <a:pt x="607" y="336"/>
                  </a:lnTo>
                  <a:lnTo>
                    <a:pt x="611" y="334"/>
                  </a:lnTo>
                  <a:lnTo>
                    <a:pt x="619" y="329"/>
                  </a:lnTo>
                  <a:lnTo>
                    <a:pt x="633" y="317"/>
                  </a:lnTo>
                  <a:lnTo>
                    <a:pt x="647" y="308"/>
                  </a:lnTo>
                  <a:lnTo>
                    <a:pt x="650" y="307"/>
                  </a:lnTo>
                  <a:lnTo>
                    <a:pt x="653" y="306"/>
                  </a:lnTo>
                  <a:lnTo>
                    <a:pt x="656" y="305"/>
                  </a:lnTo>
                  <a:lnTo>
                    <a:pt x="658" y="305"/>
                  </a:lnTo>
                  <a:lnTo>
                    <a:pt x="661" y="305"/>
                  </a:lnTo>
                  <a:lnTo>
                    <a:pt x="664" y="306"/>
                  </a:lnTo>
                  <a:lnTo>
                    <a:pt x="666" y="307"/>
                  </a:lnTo>
                  <a:lnTo>
                    <a:pt x="668" y="309"/>
                  </a:lnTo>
                  <a:lnTo>
                    <a:pt x="671" y="312"/>
                  </a:lnTo>
                  <a:lnTo>
                    <a:pt x="673" y="316"/>
                  </a:lnTo>
                  <a:lnTo>
                    <a:pt x="677" y="327"/>
                  </a:lnTo>
                  <a:lnTo>
                    <a:pt x="677" y="521"/>
                  </a:lnTo>
                  <a:lnTo>
                    <a:pt x="405" y="521"/>
                  </a:lnTo>
                  <a:lnTo>
                    <a:pt x="398" y="518"/>
                  </a:lnTo>
                  <a:lnTo>
                    <a:pt x="392" y="515"/>
                  </a:lnTo>
                  <a:lnTo>
                    <a:pt x="388" y="512"/>
                  </a:lnTo>
                  <a:lnTo>
                    <a:pt x="386" y="510"/>
                  </a:lnTo>
                  <a:lnTo>
                    <a:pt x="385" y="509"/>
                  </a:lnTo>
                  <a:lnTo>
                    <a:pt x="383" y="505"/>
                  </a:lnTo>
                  <a:lnTo>
                    <a:pt x="383" y="501"/>
                  </a:lnTo>
                  <a:lnTo>
                    <a:pt x="383" y="498"/>
                  </a:lnTo>
                  <a:lnTo>
                    <a:pt x="385" y="494"/>
                  </a:lnTo>
                  <a:lnTo>
                    <a:pt x="390" y="485"/>
                  </a:lnTo>
                  <a:lnTo>
                    <a:pt x="396" y="476"/>
                  </a:lnTo>
                  <a:lnTo>
                    <a:pt x="406" y="462"/>
                  </a:lnTo>
                  <a:lnTo>
                    <a:pt x="411" y="454"/>
                  </a:lnTo>
                  <a:lnTo>
                    <a:pt x="414" y="446"/>
                  </a:lnTo>
                  <a:lnTo>
                    <a:pt x="416" y="440"/>
                  </a:lnTo>
                  <a:lnTo>
                    <a:pt x="417" y="437"/>
                  </a:lnTo>
                  <a:lnTo>
                    <a:pt x="417" y="434"/>
                  </a:lnTo>
                  <a:lnTo>
                    <a:pt x="417" y="428"/>
                  </a:lnTo>
                  <a:lnTo>
                    <a:pt x="416" y="421"/>
                  </a:lnTo>
                  <a:lnTo>
                    <a:pt x="415" y="419"/>
                  </a:lnTo>
                  <a:lnTo>
                    <a:pt x="414" y="417"/>
                  </a:lnTo>
                  <a:lnTo>
                    <a:pt x="412" y="413"/>
                  </a:lnTo>
                  <a:lnTo>
                    <a:pt x="410" y="409"/>
                  </a:lnTo>
                  <a:lnTo>
                    <a:pt x="407" y="405"/>
                  </a:lnTo>
                  <a:lnTo>
                    <a:pt x="404" y="401"/>
                  </a:lnTo>
                  <a:lnTo>
                    <a:pt x="400" y="398"/>
                  </a:lnTo>
                  <a:lnTo>
                    <a:pt x="392" y="392"/>
                  </a:lnTo>
                  <a:lnTo>
                    <a:pt x="387" y="390"/>
                  </a:lnTo>
                  <a:lnTo>
                    <a:pt x="382" y="387"/>
                  </a:lnTo>
                  <a:lnTo>
                    <a:pt x="377" y="385"/>
                  </a:lnTo>
                  <a:lnTo>
                    <a:pt x="372" y="384"/>
                  </a:lnTo>
                  <a:lnTo>
                    <a:pt x="361" y="381"/>
                  </a:lnTo>
                  <a:lnTo>
                    <a:pt x="355" y="380"/>
                  </a:lnTo>
                  <a:lnTo>
                    <a:pt x="349" y="379"/>
                  </a:lnTo>
                  <a:lnTo>
                    <a:pt x="337" y="379"/>
                  </a:lnTo>
                  <a:lnTo>
                    <a:pt x="325" y="380"/>
                  </a:lnTo>
                  <a:lnTo>
                    <a:pt x="313" y="382"/>
                  </a:lnTo>
                  <a:lnTo>
                    <a:pt x="301" y="385"/>
                  </a:lnTo>
                  <a:lnTo>
                    <a:pt x="296" y="387"/>
                  </a:lnTo>
                  <a:lnTo>
                    <a:pt x="291" y="390"/>
                  </a:lnTo>
                  <a:lnTo>
                    <a:pt x="286" y="393"/>
                  </a:lnTo>
                  <a:lnTo>
                    <a:pt x="281" y="396"/>
                  </a:lnTo>
                  <a:lnTo>
                    <a:pt x="277" y="399"/>
                  </a:lnTo>
                  <a:lnTo>
                    <a:pt x="273" y="403"/>
                  </a:lnTo>
                  <a:lnTo>
                    <a:pt x="269" y="408"/>
                  </a:lnTo>
                  <a:lnTo>
                    <a:pt x="266" y="412"/>
                  </a:lnTo>
                  <a:lnTo>
                    <a:pt x="263" y="417"/>
                  </a:lnTo>
                  <a:lnTo>
                    <a:pt x="261" y="422"/>
                  </a:lnTo>
                  <a:lnTo>
                    <a:pt x="260" y="426"/>
                  </a:lnTo>
                  <a:lnTo>
                    <a:pt x="259" y="431"/>
                  </a:lnTo>
                  <a:lnTo>
                    <a:pt x="259" y="435"/>
                  </a:lnTo>
                  <a:lnTo>
                    <a:pt x="260" y="439"/>
                  </a:lnTo>
                  <a:lnTo>
                    <a:pt x="260" y="443"/>
                  </a:lnTo>
                  <a:lnTo>
                    <a:pt x="262" y="447"/>
                  </a:lnTo>
                  <a:lnTo>
                    <a:pt x="265" y="455"/>
                  </a:lnTo>
                  <a:lnTo>
                    <a:pt x="269" y="464"/>
                  </a:lnTo>
                  <a:lnTo>
                    <a:pt x="274" y="471"/>
                  </a:lnTo>
                  <a:lnTo>
                    <a:pt x="279" y="478"/>
                  </a:lnTo>
                  <a:lnTo>
                    <a:pt x="284" y="485"/>
                  </a:lnTo>
                  <a:lnTo>
                    <a:pt x="288" y="491"/>
                  </a:lnTo>
                  <a:lnTo>
                    <a:pt x="290" y="497"/>
                  </a:lnTo>
                  <a:lnTo>
                    <a:pt x="291" y="500"/>
                  </a:lnTo>
                  <a:lnTo>
                    <a:pt x="291" y="502"/>
                  </a:lnTo>
                  <a:lnTo>
                    <a:pt x="291" y="505"/>
                  </a:lnTo>
                  <a:lnTo>
                    <a:pt x="290" y="507"/>
                  </a:lnTo>
                  <a:lnTo>
                    <a:pt x="289" y="510"/>
                  </a:lnTo>
                  <a:lnTo>
                    <a:pt x="286" y="512"/>
                  </a:lnTo>
                  <a:lnTo>
                    <a:pt x="284" y="514"/>
                  </a:lnTo>
                  <a:lnTo>
                    <a:pt x="280" y="516"/>
                  </a:lnTo>
                  <a:lnTo>
                    <a:pt x="276" y="518"/>
                  </a:lnTo>
                  <a:lnTo>
                    <a:pt x="270" y="520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612000" tIns="468000" rIns="72000" bIns="36000" anchor="ctr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 useBgFill="1">
          <p:nvSpPr>
            <p:cNvPr id="4" name="Freeform 16"/>
            <p:cNvSpPr>
              <a:spLocks/>
            </p:cNvSpPr>
            <p:nvPr/>
          </p:nvSpPr>
          <p:spPr bwMode="auto">
            <a:xfrm>
              <a:off x="0" y="4664107"/>
              <a:ext cx="3060582" cy="2170269"/>
            </a:xfrm>
            <a:custGeom>
              <a:avLst/>
              <a:gdLst>
                <a:gd name="T0" fmla="*/ 289 w 676"/>
                <a:gd name="T1" fmla="*/ 135 h 663"/>
                <a:gd name="T2" fmla="*/ 295 w 676"/>
                <a:gd name="T3" fmla="*/ 128 h 663"/>
                <a:gd name="T4" fmla="*/ 296 w 676"/>
                <a:gd name="T5" fmla="*/ 121 h 663"/>
                <a:gd name="T6" fmla="*/ 291 w 676"/>
                <a:gd name="T7" fmla="*/ 110 h 663"/>
                <a:gd name="T8" fmla="*/ 278 w 676"/>
                <a:gd name="T9" fmla="*/ 90 h 663"/>
                <a:gd name="T10" fmla="*/ 268 w 676"/>
                <a:gd name="T11" fmla="*/ 71 h 663"/>
                <a:gd name="T12" fmla="*/ 265 w 676"/>
                <a:gd name="T13" fmla="*/ 59 h 663"/>
                <a:gd name="T14" fmla="*/ 265 w 676"/>
                <a:gd name="T15" fmla="*/ 47 h 663"/>
                <a:gd name="T16" fmla="*/ 271 w 676"/>
                <a:gd name="T17" fmla="*/ 33 h 663"/>
                <a:gd name="T18" fmla="*/ 280 w 676"/>
                <a:gd name="T19" fmla="*/ 22 h 663"/>
                <a:gd name="T20" fmla="*/ 300 w 676"/>
                <a:gd name="T21" fmla="*/ 9 h 663"/>
                <a:gd name="T22" fmla="*/ 321 w 676"/>
                <a:gd name="T23" fmla="*/ 2 h 663"/>
                <a:gd name="T24" fmla="*/ 353 w 676"/>
                <a:gd name="T25" fmla="*/ 0 h 663"/>
                <a:gd name="T26" fmla="*/ 384 w 676"/>
                <a:gd name="T27" fmla="*/ 7 h 663"/>
                <a:gd name="T28" fmla="*/ 398 w 676"/>
                <a:gd name="T29" fmla="*/ 14 h 663"/>
                <a:gd name="T30" fmla="*/ 409 w 676"/>
                <a:gd name="T31" fmla="*/ 24 h 663"/>
                <a:gd name="T32" fmla="*/ 419 w 676"/>
                <a:gd name="T33" fmla="*/ 37 h 663"/>
                <a:gd name="T34" fmla="*/ 422 w 676"/>
                <a:gd name="T35" fmla="*/ 49 h 663"/>
                <a:gd name="T36" fmla="*/ 421 w 676"/>
                <a:gd name="T37" fmla="*/ 61 h 663"/>
                <a:gd name="T38" fmla="*/ 417 w 676"/>
                <a:gd name="T39" fmla="*/ 73 h 663"/>
                <a:gd name="T40" fmla="*/ 393 w 676"/>
                <a:gd name="T41" fmla="*/ 109 h 663"/>
                <a:gd name="T42" fmla="*/ 389 w 676"/>
                <a:gd name="T43" fmla="*/ 118 h 663"/>
                <a:gd name="T44" fmla="*/ 389 w 676"/>
                <a:gd name="T45" fmla="*/ 128 h 663"/>
                <a:gd name="T46" fmla="*/ 395 w 676"/>
                <a:gd name="T47" fmla="*/ 135 h 663"/>
                <a:gd name="T48" fmla="*/ 676 w 676"/>
                <a:gd name="T49" fmla="*/ 139 h 663"/>
                <a:gd name="T50" fmla="*/ 671 w 676"/>
                <a:gd name="T51" fmla="*/ 347 h 663"/>
                <a:gd name="T52" fmla="*/ 664 w 676"/>
                <a:gd name="T53" fmla="*/ 352 h 663"/>
                <a:gd name="T54" fmla="*/ 654 w 676"/>
                <a:gd name="T55" fmla="*/ 353 h 663"/>
                <a:gd name="T56" fmla="*/ 643 w 676"/>
                <a:gd name="T57" fmla="*/ 348 h 663"/>
                <a:gd name="T58" fmla="*/ 621 w 676"/>
                <a:gd name="T59" fmla="*/ 331 h 663"/>
                <a:gd name="T60" fmla="*/ 606 w 676"/>
                <a:gd name="T61" fmla="*/ 324 h 663"/>
                <a:gd name="T62" fmla="*/ 594 w 676"/>
                <a:gd name="T63" fmla="*/ 322 h 663"/>
                <a:gd name="T64" fmla="*/ 582 w 676"/>
                <a:gd name="T65" fmla="*/ 323 h 663"/>
                <a:gd name="T66" fmla="*/ 571 w 676"/>
                <a:gd name="T67" fmla="*/ 327 h 663"/>
                <a:gd name="T68" fmla="*/ 560 w 676"/>
                <a:gd name="T69" fmla="*/ 335 h 663"/>
                <a:gd name="T70" fmla="*/ 547 w 676"/>
                <a:gd name="T71" fmla="*/ 354 h 663"/>
                <a:gd name="T72" fmla="*/ 538 w 676"/>
                <a:gd name="T73" fmla="*/ 377 h 663"/>
                <a:gd name="T74" fmla="*/ 535 w 676"/>
                <a:gd name="T75" fmla="*/ 402 h 663"/>
                <a:gd name="T76" fmla="*/ 537 w 676"/>
                <a:gd name="T77" fmla="*/ 423 h 663"/>
                <a:gd name="T78" fmla="*/ 546 w 676"/>
                <a:gd name="T79" fmla="*/ 447 h 663"/>
                <a:gd name="T80" fmla="*/ 557 w 676"/>
                <a:gd name="T81" fmla="*/ 464 h 663"/>
                <a:gd name="T82" fmla="*/ 574 w 676"/>
                <a:gd name="T83" fmla="*/ 477 h 663"/>
                <a:gd name="T84" fmla="*/ 586 w 676"/>
                <a:gd name="T85" fmla="*/ 481 h 663"/>
                <a:gd name="T86" fmla="*/ 599 w 676"/>
                <a:gd name="T87" fmla="*/ 479 h 663"/>
                <a:gd name="T88" fmla="*/ 618 w 676"/>
                <a:gd name="T89" fmla="*/ 470 h 663"/>
                <a:gd name="T90" fmla="*/ 646 w 676"/>
                <a:gd name="T91" fmla="*/ 449 h 663"/>
                <a:gd name="T92" fmla="*/ 661 w 676"/>
                <a:gd name="T93" fmla="*/ 445 h 663"/>
                <a:gd name="T94" fmla="*/ 668 w 676"/>
                <a:gd name="T95" fmla="*/ 449 h 663"/>
                <a:gd name="T96" fmla="*/ 674 w 676"/>
                <a:gd name="T97" fmla="*/ 459 h 663"/>
                <a:gd name="T98" fmla="*/ 0 w 676"/>
                <a:gd name="T99" fmla="*/ 663 h 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6"/>
                <a:gd name="T151" fmla="*/ 0 h 663"/>
                <a:gd name="T152" fmla="*/ 676 w 676"/>
                <a:gd name="T153" fmla="*/ 663 h 6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6" h="663">
                  <a:moveTo>
                    <a:pt x="282" y="139"/>
                  </a:moveTo>
                  <a:lnTo>
                    <a:pt x="286" y="137"/>
                  </a:lnTo>
                  <a:lnTo>
                    <a:pt x="289" y="135"/>
                  </a:lnTo>
                  <a:lnTo>
                    <a:pt x="292" y="133"/>
                  </a:lnTo>
                  <a:lnTo>
                    <a:pt x="294" y="131"/>
                  </a:lnTo>
                  <a:lnTo>
                    <a:pt x="295" y="128"/>
                  </a:lnTo>
                  <a:lnTo>
                    <a:pt x="296" y="127"/>
                  </a:lnTo>
                  <a:lnTo>
                    <a:pt x="296" y="126"/>
                  </a:lnTo>
                  <a:lnTo>
                    <a:pt x="296" y="121"/>
                  </a:lnTo>
                  <a:lnTo>
                    <a:pt x="295" y="118"/>
                  </a:lnTo>
                  <a:lnTo>
                    <a:pt x="294" y="115"/>
                  </a:lnTo>
                  <a:lnTo>
                    <a:pt x="291" y="110"/>
                  </a:lnTo>
                  <a:lnTo>
                    <a:pt x="288" y="104"/>
                  </a:lnTo>
                  <a:lnTo>
                    <a:pt x="283" y="97"/>
                  </a:lnTo>
                  <a:lnTo>
                    <a:pt x="278" y="90"/>
                  </a:lnTo>
                  <a:lnTo>
                    <a:pt x="274" y="83"/>
                  </a:lnTo>
                  <a:lnTo>
                    <a:pt x="270" y="75"/>
                  </a:lnTo>
                  <a:lnTo>
                    <a:pt x="268" y="71"/>
                  </a:lnTo>
                  <a:lnTo>
                    <a:pt x="266" y="67"/>
                  </a:lnTo>
                  <a:lnTo>
                    <a:pt x="265" y="63"/>
                  </a:lnTo>
                  <a:lnTo>
                    <a:pt x="265" y="59"/>
                  </a:lnTo>
                  <a:lnTo>
                    <a:pt x="264" y="55"/>
                  </a:lnTo>
                  <a:lnTo>
                    <a:pt x="265" y="51"/>
                  </a:lnTo>
                  <a:lnTo>
                    <a:pt x="265" y="47"/>
                  </a:lnTo>
                  <a:lnTo>
                    <a:pt x="267" y="42"/>
                  </a:lnTo>
                  <a:lnTo>
                    <a:pt x="268" y="38"/>
                  </a:lnTo>
                  <a:lnTo>
                    <a:pt x="271" y="33"/>
                  </a:lnTo>
                  <a:lnTo>
                    <a:pt x="274" y="29"/>
                  </a:lnTo>
                  <a:lnTo>
                    <a:pt x="277" y="26"/>
                  </a:lnTo>
                  <a:lnTo>
                    <a:pt x="280" y="22"/>
                  </a:lnTo>
                  <a:lnTo>
                    <a:pt x="284" y="19"/>
                  </a:lnTo>
                  <a:lnTo>
                    <a:pt x="292" y="14"/>
                  </a:lnTo>
                  <a:lnTo>
                    <a:pt x="300" y="9"/>
                  </a:lnTo>
                  <a:lnTo>
                    <a:pt x="305" y="7"/>
                  </a:lnTo>
                  <a:lnTo>
                    <a:pt x="310" y="5"/>
                  </a:lnTo>
                  <a:lnTo>
                    <a:pt x="321" y="2"/>
                  </a:lnTo>
                  <a:lnTo>
                    <a:pt x="331" y="1"/>
                  </a:lnTo>
                  <a:lnTo>
                    <a:pt x="342" y="0"/>
                  </a:lnTo>
                  <a:lnTo>
                    <a:pt x="353" y="0"/>
                  </a:lnTo>
                  <a:lnTo>
                    <a:pt x="364" y="1"/>
                  </a:lnTo>
                  <a:lnTo>
                    <a:pt x="374" y="4"/>
                  </a:lnTo>
                  <a:lnTo>
                    <a:pt x="384" y="7"/>
                  </a:lnTo>
                  <a:lnTo>
                    <a:pt x="389" y="9"/>
                  </a:lnTo>
                  <a:lnTo>
                    <a:pt x="393" y="12"/>
                  </a:lnTo>
                  <a:lnTo>
                    <a:pt x="398" y="14"/>
                  </a:lnTo>
                  <a:lnTo>
                    <a:pt x="402" y="17"/>
                  </a:lnTo>
                  <a:lnTo>
                    <a:pt x="406" y="21"/>
                  </a:lnTo>
                  <a:lnTo>
                    <a:pt x="409" y="24"/>
                  </a:lnTo>
                  <a:lnTo>
                    <a:pt x="413" y="28"/>
                  </a:lnTo>
                  <a:lnTo>
                    <a:pt x="416" y="32"/>
                  </a:lnTo>
                  <a:lnTo>
                    <a:pt x="419" y="37"/>
                  </a:lnTo>
                  <a:lnTo>
                    <a:pt x="420" y="41"/>
                  </a:lnTo>
                  <a:lnTo>
                    <a:pt x="422" y="45"/>
                  </a:lnTo>
                  <a:lnTo>
                    <a:pt x="422" y="49"/>
                  </a:lnTo>
                  <a:lnTo>
                    <a:pt x="422" y="53"/>
                  </a:lnTo>
                  <a:lnTo>
                    <a:pt x="422" y="57"/>
                  </a:lnTo>
                  <a:lnTo>
                    <a:pt x="421" y="61"/>
                  </a:lnTo>
                  <a:lnTo>
                    <a:pt x="420" y="65"/>
                  </a:lnTo>
                  <a:lnTo>
                    <a:pt x="418" y="69"/>
                  </a:lnTo>
                  <a:lnTo>
                    <a:pt x="417" y="73"/>
                  </a:lnTo>
                  <a:lnTo>
                    <a:pt x="412" y="81"/>
                  </a:lnTo>
                  <a:lnTo>
                    <a:pt x="402" y="96"/>
                  </a:lnTo>
                  <a:lnTo>
                    <a:pt x="393" y="109"/>
                  </a:lnTo>
                  <a:lnTo>
                    <a:pt x="391" y="112"/>
                  </a:lnTo>
                  <a:lnTo>
                    <a:pt x="390" y="115"/>
                  </a:lnTo>
                  <a:lnTo>
                    <a:pt x="389" y="118"/>
                  </a:lnTo>
                  <a:lnTo>
                    <a:pt x="388" y="121"/>
                  </a:lnTo>
                  <a:lnTo>
                    <a:pt x="388" y="126"/>
                  </a:lnTo>
                  <a:lnTo>
                    <a:pt x="389" y="128"/>
                  </a:lnTo>
                  <a:lnTo>
                    <a:pt x="390" y="131"/>
                  </a:lnTo>
                  <a:lnTo>
                    <a:pt x="392" y="133"/>
                  </a:lnTo>
                  <a:lnTo>
                    <a:pt x="395" y="135"/>
                  </a:lnTo>
                  <a:lnTo>
                    <a:pt x="398" y="137"/>
                  </a:lnTo>
                  <a:lnTo>
                    <a:pt x="403" y="139"/>
                  </a:lnTo>
                  <a:lnTo>
                    <a:pt x="676" y="139"/>
                  </a:lnTo>
                  <a:lnTo>
                    <a:pt x="676" y="335"/>
                  </a:lnTo>
                  <a:lnTo>
                    <a:pt x="673" y="342"/>
                  </a:lnTo>
                  <a:lnTo>
                    <a:pt x="671" y="347"/>
                  </a:lnTo>
                  <a:lnTo>
                    <a:pt x="668" y="350"/>
                  </a:lnTo>
                  <a:lnTo>
                    <a:pt x="666" y="351"/>
                  </a:lnTo>
                  <a:lnTo>
                    <a:pt x="664" y="352"/>
                  </a:lnTo>
                  <a:lnTo>
                    <a:pt x="661" y="354"/>
                  </a:lnTo>
                  <a:lnTo>
                    <a:pt x="658" y="354"/>
                  </a:lnTo>
                  <a:lnTo>
                    <a:pt x="654" y="353"/>
                  </a:lnTo>
                  <a:lnTo>
                    <a:pt x="650" y="352"/>
                  </a:lnTo>
                  <a:lnTo>
                    <a:pt x="647" y="350"/>
                  </a:lnTo>
                  <a:lnTo>
                    <a:pt x="643" y="348"/>
                  </a:lnTo>
                  <a:lnTo>
                    <a:pt x="635" y="343"/>
                  </a:lnTo>
                  <a:lnTo>
                    <a:pt x="628" y="336"/>
                  </a:lnTo>
                  <a:lnTo>
                    <a:pt x="621" y="331"/>
                  </a:lnTo>
                  <a:lnTo>
                    <a:pt x="616" y="329"/>
                  </a:lnTo>
                  <a:lnTo>
                    <a:pt x="611" y="326"/>
                  </a:lnTo>
                  <a:lnTo>
                    <a:pt x="606" y="324"/>
                  </a:lnTo>
                  <a:lnTo>
                    <a:pt x="601" y="323"/>
                  </a:lnTo>
                  <a:lnTo>
                    <a:pt x="598" y="322"/>
                  </a:lnTo>
                  <a:lnTo>
                    <a:pt x="594" y="322"/>
                  </a:lnTo>
                  <a:lnTo>
                    <a:pt x="590" y="322"/>
                  </a:lnTo>
                  <a:lnTo>
                    <a:pt x="586" y="322"/>
                  </a:lnTo>
                  <a:lnTo>
                    <a:pt x="582" y="323"/>
                  </a:lnTo>
                  <a:lnTo>
                    <a:pt x="578" y="324"/>
                  </a:lnTo>
                  <a:lnTo>
                    <a:pt x="574" y="325"/>
                  </a:lnTo>
                  <a:lnTo>
                    <a:pt x="571" y="327"/>
                  </a:lnTo>
                  <a:lnTo>
                    <a:pt x="566" y="329"/>
                  </a:lnTo>
                  <a:lnTo>
                    <a:pt x="563" y="332"/>
                  </a:lnTo>
                  <a:lnTo>
                    <a:pt x="560" y="335"/>
                  </a:lnTo>
                  <a:lnTo>
                    <a:pt x="557" y="339"/>
                  </a:lnTo>
                  <a:lnTo>
                    <a:pt x="551" y="346"/>
                  </a:lnTo>
                  <a:lnTo>
                    <a:pt x="547" y="354"/>
                  </a:lnTo>
                  <a:lnTo>
                    <a:pt x="543" y="362"/>
                  </a:lnTo>
                  <a:lnTo>
                    <a:pt x="540" y="372"/>
                  </a:lnTo>
                  <a:lnTo>
                    <a:pt x="538" y="377"/>
                  </a:lnTo>
                  <a:lnTo>
                    <a:pt x="537" y="382"/>
                  </a:lnTo>
                  <a:lnTo>
                    <a:pt x="536" y="392"/>
                  </a:lnTo>
                  <a:lnTo>
                    <a:pt x="535" y="402"/>
                  </a:lnTo>
                  <a:lnTo>
                    <a:pt x="536" y="413"/>
                  </a:lnTo>
                  <a:lnTo>
                    <a:pt x="536" y="418"/>
                  </a:lnTo>
                  <a:lnTo>
                    <a:pt x="537" y="423"/>
                  </a:lnTo>
                  <a:lnTo>
                    <a:pt x="540" y="433"/>
                  </a:lnTo>
                  <a:lnTo>
                    <a:pt x="543" y="443"/>
                  </a:lnTo>
                  <a:lnTo>
                    <a:pt x="546" y="447"/>
                  </a:lnTo>
                  <a:lnTo>
                    <a:pt x="548" y="452"/>
                  </a:lnTo>
                  <a:lnTo>
                    <a:pt x="552" y="458"/>
                  </a:lnTo>
                  <a:lnTo>
                    <a:pt x="557" y="464"/>
                  </a:lnTo>
                  <a:lnTo>
                    <a:pt x="562" y="470"/>
                  </a:lnTo>
                  <a:lnTo>
                    <a:pt x="569" y="474"/>
                  </a:lnTo>
                  <a:lnTo>
                    <a:pt x="574" y="477"/>
                  </a:lnTo>
                  <a:lnTo>
                    <a:pt x="578" y="479"/>
                  </a:lnTo>
                  <a:lnTo>
                    <a:pt x="582" y="480"/>
                  </a:lnTo>
                  <a:lnTo>
                    <a:pt x="586" y="481"/>
                  </a:lnTo>
                  <a:lnTo>
                    <a:pt x="591" y="481"/>
                  </a:lnTo>
                  <a:lnTo>
                    <a:pt x="595" y="480"/>
                  </a:lnTo>
                  <a:lnTo>
                    <a:pt x="599" y="479"/>
                  </a:lnTo>
                  <a:lnTo>
                    <a:pt x="603" y="478"/>
                  </a:lnTo>
                  <a:lnTo>
                    <a:pt x="611" y="474"/>
                  </a:lnTo>
                  <a:lnTo>
                    <a:pt x="618" y="470"/>
                  </a:lnTo>
                  <a:lnTo>
                    <a:pt x="633" y="458"/>
                  </a:lnTo>
                  <a:lnTo>
                    <a:pt x="640" y="453"/>
                  </a:lnTo>
                  <a:lnTo>
                    <a:pt x="646" y="449"/>
                  </a:lnTo>
                  <a:lnTo>
                    <a:pt x="652" y="446"/>
                  </a:lnTo>
                  <a:lnTo>
                    <a:pt x="658" y="445"/>
                  </a:lnTo>
                  <a:lnTo>
                    <a:pt x="661" y="445"/>
                  </a:lnTo>
                  <a:lnTo>
                    <a:pt x="663" y="446"/>
                  </a:lnTo>
                  <a:lnTo>
                    <a:pt x="666" y="447"/>
                  </a:lnTo>
                  <a:lnTo>
                    <a:pt x="668" y="449"/>
                  </a:lnTo>
                  <a:lnTo>
                    <a:pt x="670" y="451"/>
                  </a:lnTo>
                  <a:lnTo>
                    <a:pt x="672" y="455"/>
                  </a:lnTo>
                  <a:lnTo>
                    <a:pt x="674" y="459"/>
                  </a:lnTo>
                  <a:lnTo>
                    <a:pt x="676" y="464"/>
                  </a:lnTo>
                  <a:lnTo>
                    <a:pt x="676" y="663"/>
                  </a:lnTo>
                  <a:lnTo>
                    <a:pt x="0" y="663"/>
                  </a:lnTo>
                  <a:lnTo>
                    <a:pt x="0" y="139"/>
                  </a:lnTo>
                  <a:lnTo>
                    <a:pt x="282" y="139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5" name="Freeform 17"/>
            <p:cNvSpPr>
              <a:spLocks/>
            </p:cNvSpPr>
            <p:nvPr/>
          </p:nvSpPr>
          <p:spPr bwMode="auto">
            <a:xfrm>
              <a:off x="2400741" y="4664107"/>
              <a:ext cx="3674893" cy="2178204"/>
            </a:xfrm>
            <a:custGeom>
              <a:avLst/>
              <a:gdLst>
                <a:gd name="T0" fmla="*/ 133 w 812"/>
                <a:gd name="T1" fmla="*/ 451 h 665"/>
                <a:gd name="T2" fmla="*/ 121 w 812"/>
                <a:gd name="T3" fmla="*/ 447 h 665"/>
                <a:gd name="T4" fmla="*/ 103 w 812"/>
                <a:gd name="T5" fmla="*/ 456 h 665"/>
                <a:gd name="T6" fmla="*/ 74 w 812"/>
                <a:gd name="T7" fmla="*/ 477 h 665"/>
                <a:gd name="T8" fmla="*/ 54 w 812"/>
                <a:gd name="T9" fmla="*/ 482 h 665"/>
                <a:gd name="T10" fmla="*/ 38 w 812"/>
                <a:gd name="T11" fmla="*/ 479 h 665"/>
                <a:gd name="T12" fmla="*/ 18 w 812"/>
                <a:gd name="T13" fmla="*/ 461 h 665"/>
                <a:gd name="T14" fmla="*/ 4 w 812"/>
                <a:gd name="T15" fmla="*/ 433 h 665"/>
                <a:gd name="T16" fmla="*/ 0 w 812"/>
                <a:gd name="T17" fmla="*/ 401 h 665"/>
                <a:gd name="T18" fmla="*/ 7 w 812"/>
                <a:gd name="T19" fmla="*/ 365 h 665"/>
                <a:gd name="T20" fmla="*/ 19 w 812"/>
                <a:gd name="T21" fmla="*/ 344 h 665"/>
                <a:gd name="T22" fmla="*/ 39 w 812"/>
                <a:gd name="T23" fmla="*/ 327 h 665"/>
                <a:gd name="T24" fmla="*/ 60 w 812"/>
                <a:gd name="T25" fmla="*/ 324 h 665"/>
                <a:gd name="T26" fmla="*/ 84 w 812"/>
                <a:gd name="T27" fmla="*/ 333 h 665"/>
                <a:gd name="T28" fmla="*/ 116 w 812"/>
                <a:gd name="T29" fmla="*/ 355 h 665"/>
                <a:gd name="T30" fmla="*/ 129 w 812"/>
                <a:gd name="T31" fmla="*/ 355 h 665"/>
                <a:gd name="T32" fmla="*/ 137 w 812"/>
                <a:gd name="T33" fmla="*/ 345 h 665"/>
                <a:gd name="T34" fmla="*/ 415 w 812"/>
                <a:gd name="T35" fmla="*/ 139 h 665"/>
                <a:gd name="T36" fmla="*/ 427 w 812"/>
                <a:gd name="T37" fmla="*/ 131 h 665"/>
                <a:gd name="T38" fmla="*/ 428 w 812"/>
                <a:gd name="T39" fmla="*/ 118 h 665"/>
                <a:gd name="T40" fmla="*/ 406 w 812"/>
                <a:gd name="T41" fmla="*/ 85 h 665"/>
                <a:gd name="T42" fmla="*/ 396 w 812"/>
                <a:gd name="T43" fmla="*/ 60 h 665"/>
                <a:gd name="T44" fmla="*/ 398 w 812"/>
                <a:gd name="T45" fmla="*/ 43 h 665"/>
                <a:gd name="T46" fmla="*/ 408 w 812"/>
                <a:gd name="T47" fmla="*/ 26 h 665"/>
                <a:gd name="T48" fmla="*/ 433 w 812"/>
                <a:gd name="T49" fmla="*/ 10 h 665"/>
                <a:gd name="T50" fmla="*/ 463 w 812"/>
                <a:gd name="T51" fmla="*/ 1 h 665"/>
                <a:gd name="T52" fmla="*/ 506 w 812"/>
                <a:gd name="T53" fmla="*/ 4 h 665"/>
                <a:gd name="T54" fmla="*/ 529 w 812"/>
                <a:gd name="T55" fmla="*/ 15 h 665"/>
                <a:gd name="T56" fmla="*/ 545 w 812"/>
                <a:gd name="T57" fmla="*/ 29 h 665"/>
                <a:gd name="T58" fmla="*/ 554 w 812"/>
                <a:gd name="T59" fmla="*/ 46 h 665"/>
                <a:gd name="T60" fmla="*/ 552 w 812"/>
                <a:gd name="T61" fmla="*/ 67 h 665"/>
                <a:gd name="T62" fmla="*/ 533 w 812"/>
                <a:gd name="T63" fmla="*/ 98 h 665"/>
                <a:gd name="T64" fmla="*/ 520 w 812"/>
                <a:gd name="T65" fmla="*/ 120 h 665"/>
                <a:gd name="T66" fmla="*/ 520 w 812"/>
                <a:gd name="T67" fmla="*/ 128 h 665"/>
                <a:gd name="T68" fmla="*/ 529 w 812"/>
                <a:gd name="T69" fmla="*/ 137 h 665"/>
                <a:gd name="T70" fmla="*/ 812 w 812"/>
                <a:gd name="T71" fmla="*/ 336 h 665"/>
                <a:gd name="T72" fmla="*/ 801 w 812"/>
                <a:gd name="T73" fmla="*/ 353 h 665"/>
                <a:gd name="T74" fmla="*/ 788 w 812"/>
                <a:gd name="T75" fmla="*/ 355 h 665"/>
                <a:gd name="T76" fmla="*/ 769 w 812"/>
                <a:gd name="T77" fmla="*/ 345 h 665"/>
                <a:gd name="T78" fmla="*/ 745 w 812"/>
                <a:gd name="T79" fmla="*/ 328 h 665"/>
                <a:gd name="T80" fmla="*/ 728 w 812"/>
                <a:gd name="T81" fmla="*/ 324 h 665"/>
                <a:gd name="T82" fmla="*/ 713 w 812"/>
                <a:gd name="T83" fmla="*/ 326 h 665"/>
                <a:gd name="T84" fmla="*/ 698 w 812"/>
                <a:gd name="T85" fmla="*/ 334 h 665"/>
                <a:gd name="T86" fmla="*/ 682 w 812"/>
                <a:gd name="T87" fmla="*/ 356 h 665"/>
                <a:gd name="T88" fmla="*/ 673 w 812"/>
                <a:gd name="T89" fmla="*/ 384 h 665"/>
                <a:gd name="T90" fmla="*/ 672 w 812"/>
                <a:gd name="T91" fmla="*/ 420 h 665"/>
                <a:gd name="T92" fmla="*/ 681 w 812"/>
                <a:gd name="T93" fmla="*/ 449 h 665"/>
                <a:gd name="T94" fmla="*/ 698 w 812"/>
                <a:gd name="T95" fmla="*/ 472 h 665"/>
                <a:gd name="T96" fmla="*/ 716 w 812"/>
                <a:gd name="T97" fmla="*/ 482 h 665"/>
                <a:gd name="T98" fmla="*/ 737 w 812"/>
                <a:gd name="T99" fmla="*/ 480 h 665"/>
                <a:gd name="T100" fmla="*/ 774 w 812"/>
                <a:gd name="T101" fmla="*/ 455 h 665"/>
                <a:gd name="T102" fmla="*/ 793 w 812"/>
                <a:gd name="T103" fmla="*/ 447 h 665"/>
                <a:gd name="T104" fmla="*/ 803 w 812"/>
                <a:gd name="T105" fmla="*/ 451 h 665"/>
                <a:gd name="T106" fmla="*/ 812 w 812"/>
                <a:gd name="T107" fmla="*/ 467 h 66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12"/>
                <a:gd name="T163" fmla="*/ 0 h 665"/>
                <a:gd name="T164" fmla="*/ 812 w 812"/>
                <a:gd name="T165" fmla="*/ 665 h 66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12" h="665">
                  <a:moveTo>
                    <a:pt x="139" y="462"/>
                  </a:moveTo>
                  <a:lnTo>
                    <a:pt x="137" y="458"/>
                  </a:lnTo>
                  <a:lnTo>
                    <a:pt x="135" y="454"/>
                  </a:lnTo>
                  <a:lnTo>
                    <a:pt x="133" y="451"/>
                  </a:lnTo>
                  <a:lnTo>
                    <a:pt x="131" y="449"/>
                  </a:lnTo>
                  <a:lnTo>
                    <a:pt x="129" y="448"/>
                  </a:lnTo>
                  <a:lnTo>
                    <a:pt x="126" y="447"/>
                  </a:lnTo>
                  <a:lnTo>
                    <a:pt x="121" y="447"/>
                  </a:lnTo>
                  <a:lnTo>
                    <a:pt x="115" y="449"/>
                  </a:lnTo>
                  <a:lnTo>
                    <a:pt x="112" y="450"/>
                  </a:lnTo>
                  <a:lnTo>
                    <a:pt x="109" y="452"/>
                  </a:lnTo>
                  <a:lnTo>
                    <a:pt x="103" y="456"/>
                  </a:lnTo>
                  <a:lnTo>
                    <a:pt x="96" y="461"/>
                  </a:lnTo>
                  <a:lnTo>
                    <a:pt x="89" y="466"/>
                  </a:lnTo>
                  <a:lnTo>
                    <a:pt x="82" y="472"/>
                  </a:lnTo>
                  <a:lnTo>
                    <a:pt x="74" y="477"/>
                  </a:lnTo>
                  <a:lnTo>
                    <a:pt x="66" y="480"/>
                  </a:lnTo>
                  <a:lnTo>
                    <a:pt x="62" y="481"/>
                  </a:lnTo>
                  <a:lnTo>
                    <a:pt x="58" y="482"/>
                  </a:lnTo>
                  <a:lnTo>
                    <a:pt x="54" y="482"/>
                  </a:lnTo>
                  <a:lnTo>
                    <a:pt x="50" y="482"/>
                  </a:lnTo>
                  <a:lnTo>
                    <a:pt x="46" y="482"/>
                  </a:lnTo>
                  <a:lnTo>
                    <a:pt x="42" y="480"/>
                  </a:lnTo>
                  <a:lnTo>
                    <a:pt x="38" y="479"/>
                  </a:lnTo>
                  <a:lnTo>
                    <a:pt x="33" y="476"/>
                  </a:lnTo>
                  <a:lnTo>
                    <a:pt x="24" y="468"/>
                  </a:lnTo>
                  <a:lnTo>
                    <a:pt x="21" y="465"/>
                  </a:lnTo>
                  <a:lnTo>
                    <a:pt x="18" y="461"/>
                  </a:lnTo>
                  <a:lnTo>
                    <a:pt x="12" y="452"/>
                  </a:lnTo>
                  <a:lnTo>
                    <a:pt x="9" y="448"/>
                  </a:lnTo>
                  <a:lnTo>
                    <a:pt x="7" y="443"/>
                  </a:lnTo>
                  <a:lnTo>
                    <a:pt x="4" y="433"/>
                  </a:lnTo>
                  <a:lnTo>
                    <a:pt x="3" y="428"/>
                  </a:lnTo>
                  <a:lnTo>
                    <a:pt x="1" y="423"/>
                  </a:lnTo>
                  <a:lnTo>
                    <a:pt x="0" y="412"/>
                  </a:lnTo>
                  <a:lnTo>
                    <a:pt x="0" y="401"/>
                  </a:lnTo>
                  <a:lnTo>
                    <a:pt x="1" y="390"/>
                  </a:lnTo>
                  <a:lnTo>
                    <a:pt x="2" y="380"/>
                  </a:lnTo>
                  <a:lnTo>
                    <a:pt x="5" y="370"/>
                  </a:lnTo>
                  <a:lnTo>
                    <a:pt x="7" y="365"/>
                  </a:lnTo>
                  <a:lnTo>
                    <a:pt x="9" y="360"/>
                  </a:lnTo>
                  <a:lnTo>
                    <a:pt x="14" y="352"/>
                  </a:lnTo>
                  <a:lnTo>
                    <a:pt x="16" y="347"/>
                  </a:lnTo>
                  <a:lnTo>
                    <a:pt x="19" y="344"/>
                  </a:lnTo>
                  <a:lnTo>
                    <a:pt x="26" y="336"/>
                  </a:lnTo>
                  <a:lnTo>
                    <a:pt x="31" y="333"/>
                  </a:lnTo>
                  <a:lnTo>
                    <a:pt x="34" y="330"/>
                  </a:lnTo>
                  <a:lnTo>
                    <a:pt x="39" y="327"/>
                  </a:lnTo>
                  <a:lnTo>
                    <a:pt x="43" y="326"/>
                  </a:lnTo>
                  <a:lnTo>
                    <a:pt x="48" y="324"/>
                  </a:lnTo>
                  <a:lnTo>
                    <a:pt x="52" y="324"/>
                  </a:lnTo>
                  <a:lnTo>
                    <a:pt x="60" y="324"/>
                  </a:lnTo>
                  <a:lnTo>
                    <a:pt x="64" y="324"/>
                  </a:lnTo>
                  <a:lnTo>
                    <a:pt x="68" y="325"/>
                  </a:lnTo>
                  <a:lnTo>
                    <a:pt x="76" y="329"/>
                  </a:lnTo>
                  <a:lnTo>
                    <a:pt x="84" y="333"/>
                  </a:lnTo>
                  <a:lnTo>
                    <a:pt x="97" y="343"/>
                  </a:lnTo>
                  <a:lnTo>
                    <a:pt x="104" y="348"/>
                  </a:lnTo>
                  <a:lnTo>
                    <a:pt x="110" y="352"/>
                  </a:lnTo>
                  <a:lnTo>
                    <a:pt x="116" y="355"/>
                  </a:lnTo>
                  <a:lnTo>
                    <a:pt x="121" y="356"/>
                  </a:lnTo>
                  <a:lnTo>
                    <a:pt x="124" y="356"/>
                  </a:lnTo>
                  <a:lnTo>
                    <a:pt x="126" y="356"/>
                  </a:lnTo>
                  <a:lnTo>
                    <a:pt x="129" y="355"/>
                  </a:lnTo>
                  <a:lnTo>
                    <a:pt x="131" y="354"/>
                  </a:lnTo>
                  <a:lnTo>
                    <a:pt x="133" y="352"/>
                  </a:lnTo>
                  <a:lnTo>
                    <a:pt x="135" y="349"/>
                  </a:lnTo>
                  <a:lnTo>
                    <a:pt x="137" y="345"/>
                  </a:lnTo>
                  <a:lnTo>
                    <a:pt x="139" y="341"/>
                  </a:lnTo>
                  <a:lnTo>
                    <a:pt x="139" y="141"/>
                  </a:lnTo>
                  <a:lnTo>
                    <a:pt x="409" y="141"/>
                  </a:lnTo>
                  <a:lnTo>
                    <a:pt x="415" y="139"/>
                  </a:lnTo>
                  <a:lnTo>
                    <a:pt x="419" y="137"/>
                  </a:lnTo>
                  <a:lnTo>
                    <a:pt x="422" y="135"/>
                  </a:lnTo>
                  <a:lnTo>
                    <a:pt x="425" y="133"/>
                  </a:lnTo>
                  <a:lnTo>
                    <a:pt x="427" y="131"/>
                  </a:lnTo>
                  <a:lnTo>
                    <a:pt x="428" y="128"/>
                  </a:lnTo>
                  <a:lnTo>
                    <a:pt x="429" y="123"/>
                  </a:lnTo>
                  <a:lnTo>
                    <a:pt x="428" y="120"/>
                  </a:lnTo>
                  <a:lnTo>
                    <a:pt x="428" y="118"/>
                  </a:lnTo>
                  <a:lnTo>
                    <a:pt x="425" y="112"/>
                  </a:lnTo>
                  <a:lnTo>
                    <a:pt x="421" y="106"/>
                  </a:lnTo>
                  <a:lnTo>
                    <a:pt x="416" y="99"/>
                  </a:lnTo>
                  <a:lnTo>
                    <a:pt x="406" y="85"/>
                  </a:lnTo>
                  <a:lnTo>
                    <a:pt x="402" y="77"/>
                  </a:lnTo>
                  <a:lnTo>
                    <a:pt x="398" y="69"/>
                  </a:lnTo>
                  <a:lnTo>
                    <a:pt x="397" y="65"/>
                  </a:lnTo>
                  <a:lnTo>
                    <a:pt x="396" y="60"/>
                  </a:lnTo>
                  <a:lnTo>
                    <a:pt x="396" y="56"/>
                  </a:lnTo>
                  <a:lnTo>
                    <a:pt x="396" y="52"/>
                  </a:lnTo>
                  <a:lnTo>
                    <a:pt x="397" y="48"/>
                  </a:lnTo>
                  <a:lnTo>
                    <a:pt x="398" y="43"/>
                  </a:lnTo>
                  <a:lnTo>
                    <a:pt x="400" y="39"/>
                  </a:lnTo>
                  <a:lnTo>
                    <a:pt x="403" y="34"/>
                  </a:lnTo>
                  <a:lnTo>
                    <a:pt x="405" y="30"/>
                  </a:lnTo>
                  <a:lnTo>
                    <a:pt x="408" y="26"/>
                  </a:lnTo>
                  <a:lnTo>
                    <a:pt x="413" y="23"/>
                  </a:lnTo>
                  <a:lnTo>
                    <a:pt x="416" y="20"/>
                  </a:lnTo>
                  <a:lnTo>
                    <a:pt x="424" y="14"/>
                  </a:lnTo>
                  <a:lnTo>
                    <a:pt x="433" y="10"/>
                  </a:lnTo>
                  <a:lnTo>
                    <a:pt x="438" y="8"/>
                  </a:lnTo>
                  <a:lnTo>
                    <a:pt x="442" y="6"/>
                  </a:lnTo>
                  <a:lnTo>
                    <a:pt x="453" y="3"/>
                  </a:lnTo>
                  <a:lnTo>
                    <a:pt x="463" y="1"/>
                  </a:lnTo>
                  <a:lnTo>
                    <a:pt x="474" y="0"/>
                  </a:lnTo>
                  <a:lnTo>
                    <a:pt x="484" y="1"/>
                  </a:lnTo>
                  <a:lnTo>
                    <a:pt x="495" y="2"/>
                  </a:lnTo>
                  <a:lnTo>
                    <a:pt x="506" y="4"/>
                  </a:lnTo>
                  <a:lnTo>
                    <a:pt x="515" y="8"/>
                  </a:lnTo>
                  <a:lnTo>
                    <a:pt x="520" y="10"/>
                  </a:lnTo>
                  <a:lnTo>
                    <a:pt x="525" y="12"/>
                  </a:lnTo>
                  <a:lnTo>
                    <a:pt x="529" y="15"/>
                  </a:lnTo>
                  <a:lnTo>
                    <a:pt x="533" y="18"/>
                  </a:lnTo>
                  <a:lnTo>
                    <a:pt x="538" y="21"/>
                  </a:lnTo>
                  <a:lnTo>
                    <a:pt x="542" y="25"/>
                  </a:lnTo>
                  <a:lnTo>
                    <a:pt x="545" y="29"/>
                  </a:lnTo>
                  <a:lnTo>
                    <a:pt x="549" y="33"/>
                  </a:lnTo>
                  <a:lnTo>
                    <a:pt x="551" y="37"/>
                  </a:lnTo>
                  <a:lnTo>
                    <a:pt x="553" y="42"/>
                  </a:lnTo>
                  <a:lnTo>
                    <a:pt x="554" y="46"/>
                  </a:lnTo>
                  <a:lnTo>
                    <a:pt x="555" y="50"/>
                  </a:lnTo>
                  <a:lnTo>
                    <a:pt x="555" y="54"/>
                  </a:lnTo>
                  <a:lnTo>
                    <a:pt x="555" y="58"/>
                  </a:lnTo>
                  <a:lnTo>
                    <a:pt x="552" y="67"/>
                  </a:lnTo>
                  <a:lnTo>
                    <a:pt x="549" y="75"/>
                  </a:lnTo>
                  <a:lnTo>
                    <a:pt x="544" y="83"/>
                  </a:lnTo>
                  <a:lnTo>
                    <a:pt x="539" y="91"/>
                  </a:lnTo>
                  <a:lnTo>
                    <a:pt x="533" y="98"/>
                  </a:lnTo>
                  <a:lnTo>
                    <a:pt x="528" y="105"/>
                  </a:lnTo>
                  <a:lnTo>
                    <a:pt x="524" y="111"/>
                  </a:lnTo>
                  <a:lnTo>
                    <a:pt x="521" y="117"/>
                  </a:lnTo>
                  <a:lnTo>
                    <a:pt x="520" y="120"/>
                  </a:lnTo>
                  <a:lnTo>
                    <a:pt x="519" y="123"/>
                  </a:lnTo>
                  <a:lnTo>
                    <a:pt x="519" y="126"/>
                  </a:lnTo>
                  <a:lnTo>
                    <a:pt x="520" y="127"/>
                  </a:lnTo>
                  <a:lnTo>
                    <a:pt x="520" y="128"/>
                  </a:lnTo>
                  <a:lnTo>
                    <a:pt x="521" y="131"/>
                  </a:lnTo>
                  <a:lnTo>
                    <a:pt x="523" y="133"/>
                  </a:lnTo>
                  <a:lnTo>
                    <a:pt x="526" y="135"/>
                  </a:lnTo>
                  <a:lnTo>
                    <a:pt x="529" y="137"/>
                  </a:lnTo>
                  <a:lnTo>
                    <a:pt x="534" y="139"/>
                  </a:lnTo>
                  <a:lnTo>
                    <a:pt x="540" y="141"/>
                  </a:lnTo>
                  <a:lnTo>
                    <a:pt x="812" y="141"/>
                  </a:lnTo>
                  <a:lnTo>
                    <a:pt x="812" y="336"/>
                  </a:lnTo>
                  <a:lnTo>
                    <a:pt x="809" y="344"/>
                  </a:lnTo>
                  <a:lnTo>
                    <a:pt x="806" y="348"/>
                  </a:lnTo>
                  <a:lnTo>
                    <a:pt x="803" y="352"/>
                  </a:lnTo>
                  <a:lnTo>
                    <a:pt x="801" y="353"/>
                  </a:lnTo>
                  <a:lnTo>
                    <a:pt x="800" y="354"/>
                  </a:lnTo>
                  <a:lnTo>
                    <a:pt x="796" y="356"/>
                  </a:lnTo>
                  <a:lnTo>
                    <a:pt x="793" y="356"/>
                  </a:lnTo>
                  <a:lnTo>
                    <a:pt x="788" y="355"/>
                  </a:lnTo>
                  <a:lnTo>
                    <a:pt x="785" y="354"/>
                  </a:lnTo>
                  <a:lnTo>
                    <a:pt x="781" y="352"/>
                  </a:lnTo>
                  <a:lnTo>
                    <a:pt x="777" y="350"/>
                  </a:lnTo>
                  <a:lnTo>
                    <a:pt x="769" y="345"/>
                  </a:lnTo>
                  <a:lnTo>
                    <a:pt x="762" y="338"/>
                  </a:lnTo>
                  <a:lnTo>
                    <a:pt x="755" y="333"/>
                  </a:lnTo>
                  <a:lnTo>
                    <a:pt x="750" y="331"/>
                  </a:lnTo>
                  <a:lnTo>
                    <a:pt x="745" y="328"/>
                  </a:lnTo>
                  <a:lnTo>
                    <a:pt x="740" y="326"/>
                  </a:lnTo>
                  <a:lnTo>
                    <a:pt x="736" y="325"/>
                  </a:lnTo>
                  <a:lnTo>
                    <a:pt x="732" y="324"/>
                  </a:lnTo>
                  <a:lnTo>
                    <a:pt x="728" y="324"/>
                  </a:lnTo>
                  <a:lnTo>
                    <a:pt x="724" y="324"/>
                  </a:lnTo>
                  <a:lnTo>
                    <a:pt x="721" y="324"/>
                  </a:lnTo>
                  <a:lnTo>
                    <a:pt x="717" y="325"/>
                  </a:lnTo>
                  <a:lnTo>
                    <a:pt x="713" y="326"/>
                  </a:lnTo>
                  <a:lnTo>
                    <a:pt x="709" y="327"/>
                  </a:lnTo>
                  <a:lnTo>
                    <a:pt x="705" y="329"/>
                  </a:lnTo>
                  <a:lnTo>
                    <a:pt x="702" y="331"/>
                  </a:lnTo>
                  <a:lnTo>
                    <a:pt x="698" y="334"/>
                  </a:lnTo>
                  <a:lnTo>
                    <a:pt x="695" y="337"/>
                  </a:lnTo>
                  <a:lnTo>
                    <a:pt x="692" y="341"/>
                  </a:lnTo>
                  <a:lnTo>
                    <a:pt x="687" y="348"/>
                  </a:lnTo>
                  <a:lnTo>
                    <a:pt x="682" y="356"/>
                  </a:lnTo>
                  <a:lnTo>
                    <a:pt x="678" y="364"/>
                  </a:lnTo>
                  <a:lnTo>
                    <a:pt x="675" y="374"/>
                  </a:lnTo>
                  <a:lnTo>
                    <a:pt x="674" y="379"/>
                  </a:lnTo>
                  <a:lnTo>
                    <a:pt x="673" y="384"/>
                  </a:lnTo>
                  <a:lnTo>
                    <a:pt x="671" y="394"/>
                  </a:lnTo>
                  <a:lnTo>
                    <a:pt x="671" y="404"/>
                  </a:lnTo>
                  <a:lnTo>
                    <a:pt x="671" y="415"/>
                  </a:lnTo>
                  <a:lnTo>
                    <a:pt x="672" y="420"/>
                  </a:lnTo>
                  <a:lnTo>
                    <a:pt x="673" y="425"/>
                  </a:lnTo>
                  <a:lnTo>
                    <a:pt x="675" y="435"/>
                  </a:lnTo>
                  <a:lnTo>
                    <a:pt x="679" y="445"/>
                  </a:lnTo>
                  <a:lnTo>
                    <a:pt x="681" y="449"/>
                  </a:lnTo>
                  <a:lnTo>
                    <a:pt x="683" y="454"/>
                  </a:lnTo>
                  <a:lnTo>
                    <a:pt x="688" y="460"/>
                  </a:lnTo>
                  <a:lnTo>
                    <a:pt x="692" y="466"/>
                  </a:lnTo>
                  <a:lnTo>
                    <a:pt x="698" y="472"/>
                  </a:lnTo>
                  <a:lnTo>
                    <a:pt x="704" y="476"/>
                  </a:lnTo>
                  <a:lnTo>
                    <a:pt x="708" y="479"/>
                  </a:lnTo>
                  <a:lnTo>
                    <a:pt x="712" y="481"/>
                  </a:lnTo>
                  <a:lnTo>
                    <a:pt x="716" y="482"/>
                  </a:lnTo>
                  <a:lnTo>
                    <a:pt x="721" y="483"/>
                  </a:lnTo>
                  <a:lnTo>
                    <a:pt x="725" y="483"/>
                  </a:lnTo>
                  <a:lnTo>
                    <a:pt x="729" y="482"/>
                  </a:lnTo>
                  <a:lnTo>
                    <a:pt x="737" y="480"/>
                  </a:lnTo>
                  <a:lnTo>
                    <a:pt x="745" y="476"/>
                  </a:lnTo>
                  <a:lnTo>
                    <a:pt x="753" y="472"/>
                  </a:lnTo>
                  <a:lnTo>
                    <a:pt x="767" y="460"/>
                  </a:lnTo>
                  <a:lnTo>
                    <a:pt x="774" y="455"/>
                  </a:lnTo>
                  <a:lnTo>
                    <a:pt x="781" y="451"/>
                  </a:lnTo>
                  <a:lnTo>
                    <a:pt x="787" y="448"/>
                  </a:lnTo>
                  <a:lnTo>
                    <a:pt x="791" y="447"/>
                  </a:lnTo>
                  <a:lnTo>
                    <a:pt x="793" y="447"/>
                  </a:lnTo>
                  <a:lnTo>
                    <a:pt x="796" y="447"/>
                  </a:lnTo>
                  <a:lnTo>
                    <a:pt x="799" y="448"/>
                  </a:lnTo>
                  <a:lnTo>
                    <a:pt x="801" y="449"/>
                  </a:lnTo>
                  <a:lnTo>
                    <a:pt x="803" y="451"/>
                  </a:lnTo>
                  <a:lnTo>
                    <a:pt x="806" y="454"/>
                  </a:lnTo>
                  <a:lnTo>
                    <a:pt x="808" y="457"/>
                  </a:lnTo>
                  <a:lnTo>
                    <a:pt x="810" y="461"/>
                  </a:lnTo>
                  <a:lnTo>
                    <a:pt x="812" y="467"/>
                  </a:lnTo>
                  <a:lnTo>
                    <a:pt x="812" y="665"/>
                  </a:lnTo>
                  <a:lnTo>
                    <a:pt x="139" y="665"/>
                  </a:lnTo>
                  <a:lnTo>
                    <a:pt x="139" y="462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6" name="Freeform 18"/>
            <p:cNvSpPr>
              <a:spLocks/>
            </p:cNvSpPr>
            <p:nvPr/>
          </p:nvSpPr>
          <p:spPr bwMode="auto">
            <a:xfrm>
              <a:off x="5441680" y="5140036"/>
              <a:ext cx="3702320" cy="1717964"/>
            </a:xfrm>
            <a:custGeom>
              <a:avLst/>
              <a:gdLst>
                <a:gd name="T0" fmla="*/ 136 w 818"/>
                <a:gd name="T1" fmla="*/ 313 h 524"/>
                <a:gd name="T2" fmla="*/ 129 w 818"/>
                <a:gd name="T3" fmla="*/ 307 h 524"/>
                <a:gd name="T4" fmla="*/ 120 w 818"/>
                <a:gd name="T5" fmla="*/ 306 h 524"/>
                <a:gd name="T6" fmla="*/ 104 w 818"/>
                <a:gd name="T7" fmla="*/ 314 h 524"/>
                <a:gd name="T8" fmla="*/ 82 w 818"/>
                <a:gd name="T9" fmla="*/ 330 h 524"/>
                <a:gd name="T10" fmla="*/ 67 w 818"/>
                <a:gd name="T11" fmla="*/ 339 h 524"/>
                <a:gd name="T12" fmla="*/ 50 w 818"/>
                <a:gd name="T13" fmla="*/ 341 h 524"/>
                <a:gd name="T14" fmla="*/ 37 w 818"/>
                <a:gd name="T15" fmla="*/ 338 h 524"/>
                <a:gd name="T16" fmla="*/ 21 w 818"/>
                <a:gd name="T17" fmla="*/ 324 h 524"/>
                <a:gd name="T18" fmla="*/ 10 w 818"/>
                <a:gd name="T19" fmla="*/ 307 h 524"/>
                <a:gd name="T20" fmla="*/ 3 w 818"/>
                <a:gd name="T21" fmla="*/ 287 h 524"/>
                <a:gd name="T22" fmla="*/ 0 w 818"/>
                <a:gd name="T23" fmla="*/ 260 h 524"/>
                <a:gd name="T24" fmla="*/ 6 w 818"/>
                <a:gd name="T25" fmla="*/ 229 h 524"/>
                <a:gd name="T26" fmla="*/ 14 w 818"/>
                <a:gd name="T27" fmla="*/ 211 h 524"/>
                <a:gd name="T28" fmla="*/ 26 w 818"/>
                <a:gd name="T29" fmla="*/ 195 h 524"/>
                <a:gd name="T30" fmla="*/ 39 w 818"/>
                <a:gd name="T31" fmla="*/ 186 h 524"/>
                <a:gd name="T32" fmla="*/ 52 w 818"/>
                <a:gd name="T33" fmla="*/ 183 h 524"/>
                <a:gd name="T34" fmla="*/ 65 w 818"/>
                <a:gd name="T35" fmla="*/ 184 h 524"/>
                <a:gd name="T36" fmla="*/ 84 w 818"/>
                <a:gd name="T37" fmla="*/ 192 h 524"/>
                <a:gd name="T38" fmla="*/ 105 w 818"/>
                <a:gd name="T39" fmla="*/ 208 h 524"/>
                <a:gd name="T40" fmla="*/ 121 w 818"/>
                <a:gd name="T41" fmla="*/ 215 h 524"/>
                <a:gd name="T42" fmla="*/ 128 w 818"/>
                <a:gd name="T43" fmla="*/ 214 h 524"/>
                <a:gd name="T44" fmla="*/ 135 w 818"/>
                <a:gd name="T45" fmla="*/ 208 h 524"/>
                <a:gd name="T46" fmla="*/ 142 w 818"/>
                <a:gd name="T47" fmla="*/ 195 h 524"/>
                <a:gd name="T48" fmla="*/ 420 w 818"/>
                <a:gd name="T49" fmla="*/ 3 h 524"/>
                <a:gd name="T50" fmla="*/ 430 w 818"/>
                <a:gd name="T51" fmla="*/ 10 h 524"/>
                <a:gd name="T52" fmla="*/ 432 w 818"/>
                <a:gd name="T53" fmla="*/ 19 h 524"/>
                <a:gd name="T54" fmla="*/ 429 w 818"/>
                <a:gd name="T55" fmla="*/ 30 h 524"/>
                <a:gd name="T56" fmla="*/ 416 w 818"/>
                <a:gd name="T57" fmla="*/ 49 h 524"/>
                <a:gd name="T58" fmla="*/ 406 w 818"/>
                <a:gd name="T59" fmla="*/ 66 h 524"/>
                <a:gd name="T60" fmla="*/ 402 w 818"/>
                <a:gd name="T61" fmla="*/ 80 h 524"/>
                <a:gd name="T62" fmla="*/ 401 w 818"/>
                <a:gd name="T63" fmla="*/ 91 h 524"/>
                <a:gd name="T64" fmla="*/ 405 w 818"/>
                <a:gd name="T65" fmla="*/ 103 h 524"/>
                <a:gd name="T66" fmla="*/ 411 w 818"/>
                <a:gd name="T67" fmla="*/ 113 h 524"/>
                <a:gd name="T68" fmla="*/ 424 w 818"/>
                <a:gd name="T69" fmla="*/ 125 h 524"/>
                <a:gd name="T70" fmla="*/ 450 w 818"/>
                <a:gd name="T71" fmla="*/ 137 h 524"/>
                <a:gd name="T72" fmla="*/ 470 w 818"/>
                <a:gd name="T73" fmla="*/ 141 h 524"/>
                <a:gd name="T74" fmla="*/ 496 w 818"/>
                <a:gd name="T75" fmla="*/ 140 h 524"/>
                <a:gd name="T76" fmla="*/ 522 w 818"/>
                <a:gd name="T77" fmla="*/ 133 h 524"/>
                <a:gd name="T78" fmla="*/ 538 w 818"/>
                <a:gd name="T79" fmla="*/ 124 h 524"/>
                <a:gd name="T80" fmla="*/ 553 w 818"/>
                <a:gd name="T81" fmla="*/ 108 h 524"/>
                <a:gd name="T82" fmla="*/ 558 w 818"/>
                <a:gd name="T83" fmla="*/ 95 h 524"/>
                <a:gd name="T84" fmla="*/ 558 w 818"/>
                <a:gd name="T85" fmla="*/ 83 h 524"/>
                <a:gd name="T86" fmla="*/ 548 w 818"/>
                <a:gd name="T87" fmla="*/ 58 h 524"/>
                <a:gd name="T88" fmla="*/ 529 w 818"/>
                <a:gd name="T89" fmla="*/ 30 h 524"/>
                <a:gd name="T90" fmla="*/ 524 w 818"/>
                <a:gd name="T91" fmla="*/ 18 h 524"/>
                <a:gd name="T92" fmla="*/ 525 w 818"/>
                <a:gd name="T93" fmla="*/ 13 h 524"/>
                <a:gd name="T94" fmla="*/ 531 w 818"/>
                <a:gd name="T95" fmla="*/ 6 h 524"/>
                <a:gd name="T96" fmla="*/ 544 w 818"/>
                <a:gd name="T97" fmla="*/ 0 h 524"/>
                <a:gd name="T98" fmla="*/ 142 w 818"/>
                <a:gd name="T99" fmla="*/ 524 h 5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18"/>
                <a:gd name="T151" fmla="*/ 0 h 524"/>
                <a:gd name="T152" fmla="*/ 818 w 818"/>
                <a:gd name="T153" fmla="*/ 524 h 5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18" h="524">
                  <a:moveTo>
                    <a:pt x="142" y="326"/>
                  </a:moveTo>
                  <a:lnTo>
                    <a:pt x="138" y="316"/>
                  </a:lnTo>
                  <a:lnTo>
                    <a:pt x="136" y="313"/>
                  </a:lnTo>
                  <a:lnTo>
                    <a:pt x="133" y="310"/>
                  </a:lnTo>
                  <a:lnTo>
                    <a:pt x="131" y="308"/>
                  </a:lnTo>
                  <a:lnTo>
                    <a:pt x="129" y="307"/>
                  </a:lnTo>
                  <a:lnTo>
                    <a:pt x="126" y="306"/>
                  </a:lnTo>
                  <a:lnTo>
                    <a:pt x="123" y="306"/>
                  </a:lnTo>
                  <a:lnTo>
                    <a:pt x="120" y="306"/>
                  </a:lnTo>
                  <a:lnTo>
                    <a:pt x="117" y="307"/>
                  </a:lnTo>
                  <a:lnTo>
                    <a:pt x="110" y="310"/>
                  </a:lnTo>
                  <a:lnTo>
                    <a:pt x="104" y="314"/>
                  </a:lnTo>
                  <a:lnTo>
                    <a:pt x="97" y="319"/>
                  </a:lnTo>
                  <a:lnTo>
                    <a:pt x="90" y="324"/>
                  </a:lnTo>
                  <a:lnTo>
                    <a:pt x="82" y="330"/>
                  </a:lnTo>
                  <a:lnTo>
                    <a:pt x="75" y="335"/>
                  </a:lnTo>
                  <a:lnTo>
                    <a:pt x="71" y="337"/>
                  </a:lnTo>
                  <a:lnTo>
                    <a:pt x="67" y="339"/>
                  </a:lnTo>
                  <a:lnTo>
                    <a:pt x="59" y="341"/>
                  </a:lnTo>
                  <a:lnTo>
                    <a:pt x="54" y="341"/>
                  </a:lnTo>
                  <a:lnTo>
                    <a:pt x="50" y="341"/>
                  </a:lnTo>
                  <a:lnTo>
                    <a:pt x="46" y="341"/>
                  </a:lnTo>
                  <a:lnTo>
                    <a:pt x="42" y="340"/>
                  </a:lnTo>
                  <a:lnTo>
                    <a:pt x="37" y="338"/>
                  </a:lnTo>
                  <a:lnTo>
                    <a:pt x="33" y="335"/>
                  </a:lnTo>
                  <a:lnTo>
                    <a:pt x="25" y="327"/>
                  </a:lnTo>
                  <a:lnTo>
                    <a:pt x="21" y="324"/>
                  </a:lnTo>
                  <a:lnTo>
                    <a:pt x="18" y="320"/>
                  </a:lnTo>
                  <a:lnTo>
                    <a:pt x="12" y="311"/>
                  </a:lnTo>
                  <a:lnTo>
                    <a:pt x="10" y="307"/>
                  </a:lnTo>
                  <a:lnTo>
                    <a:pt x="8" y="302"/>
                  </a:lnTo>
                  <a:lnTo>
                    <a:pt x="4" y="292"/>
                  </a:lnTo>
                  <a:lnTo>
                    <a:pt x="3" y="287"/>
                  </a:lnTo>
                  <a:lnTo>
                    <a:pt x="2" y="282"/>
                  </a:lnTo>
                  <a:lnTo>
                    <a:pt x="1" y="271"/>
                  </a:lnTo>
                  <a:lnTo>
                    <a:pt x="0" y="260"/>
                  </a:lnTo>
                  <a:lnTo>
                    <a:pt x="1" y="249"/>
                  </a:lnTo>
                  <a:lnTo>
                    <a:pt x="3" y="239"/>
                  </a:lnTo>
                  <a:lnTo>
                    <a:pt x="6" y="229"/>
                  </a:lnTo>
                  <a:lnTo>
                    <a:pt x="7" y="224"/>
                  </a:lnTo>
                  <a:lnTo>
                    <a:pt x="9" y="219"/>
                  </a:lnTo>
                  <a:lnTo>
                    <a:pt x="14" y="211"/>
                  </a:lnTo>
                  <a:lnTo>
                    <a:pt x="17" y="206"/>
                  </a:lnTo>
                  <a:lnTo>
                    <a:pt x="20" y="203"/>
                  </a:lnTo>
                  <a:lnTo>
                    <a:pt x="26" y="195"/>
                  </a:lnTo>
                  <a:lnTo>
                    <a:pt x="30" y="192"/>
                  </a:lnTo>
                  <a:lnTo>
                    <a:pt x="34" y="189"/>
                  </a:lnTo>
                  <a:lnTo>
                    <a:pt x="39" y="186"/>
                  </a:lnTo>
                  <a:lnTo>
                    <a:pt x="43" y="184"/>
                  </a:lnTo>
                  <a:lnTo>
                    <a:pt x="48" y="183"/>
                  </a:lnTo>
                  <a:lnTo>
                    <a:pt x="52" y="183"/>
                  </a:lnTo>
                  <a:lnTo>
                    <a:pt x="56" y="182"/>
                  </a:lnTo>
                  <a:lnTo>
                    <a:pt x="61" y="183"/>
                  </a:lnTo>
                  <a:lnTo>
                    <a:pt x="65" y="184"/>
                  </a:lnTo>
                  <a:lnTo>
                    <a:pt x="69" y="185"/>
                  </a:lnTo>
                  <a:lnTo>
                    <a:pt x="77" y="188"/>
                  </a:lnTo>
                  <a:lnTo>
                    <a:pt x="84" y="192"/>
                  </a:lnTo>
                  <a:lnTo>
                    <a:pt x="91" y="197"/>
                  </a:lnTo>
                  <a:lnTo>
                    <a:pt x="98" y="203"/>
                  </a:lnTo>
                  <a:lnTo>
                    <a:pt x="105" y="208"/>
                  </a:lnTo>
                  <a:lnTo>
                    <a:pt x="111" y="212"/>
                  </a:lnTo>
                  <a:lnTo>
                    <a:pt x="117" y="214"/>
                  </a:lnTo>
                  <a:lnTo>
                    <a:pt x="121" y="215"/>
                  </a:lnTo>
                  <a:lnTo>
                    <a:pt x="123" y="215"/>
                  </a:lnTo>
                  <a:lnTo>
                    <a:pt x="126" y="215"/>
                  </a:lnTo>
                  <a:lnTo>
                    <a:pt x="128" y="214"/>
                  </a:lnTo>
                  <a:lnTo>
                    <a:pt x="131" y="213"/>
                  </a:lnTo>
                  <a:lnTo>
                    <a:pt x="133" y="211"/>
                  </a:lnTo>
                  <a:lnTo>
                    <a:pt x="135" y="208"/>
                  </a:lnTo>
                  <a:lnTo>
                    <a:pt x="138" y="205"/>
                  </a:lnTo>
                  <a:lnTo>
                    <a:pt x="140" y="201"/>
                  </a:lnTo>
                  <a:lnTo>
                    <a:pt x="142" y="195"/>
                  </a:lnTo>
                  <a:lnTo>
                    <a:pt x="142" y="0"/>
                  </a:lnTo>
                  <a:lnTo>
                    <a:pt x="414" y="0"/>
                  </a:lnTo>
                  <a:lnTo>
                    <a:pt x="420" y="3"/>
                  </a:lnTo>
                  <a:lnTo>
                    <a:pt x="425" y="6"/>
                  </a:lnTo>
                  <a:lnTo>
                    <a:pt x="428" y="9"/>
                  </a:lnTo>
                  <a:lnTo>
                    <a:pt x="430" y="10"/>
                  </a:lnTo>
                  <a:lnTo>
                    <a:pt x="431" y="12"/>
                  </a:lnTo>
                  <a:lnTo>
                    <a:pt x="432" y="15"/>
                  </a:lnTo>
                  <a:lnTo>
                    <a:pt x="432" y="19"/>
                  </a:lnTo>
                  <a:lnTo>
                    <a:pt x="432" y="22"/>
                  </a:lnTo>
                  <a:lnTo>
                    <a:pt x="431" y="26"/>
                  </a:lnTo>
                  <a:lnTo>
                    <a:pt x="429" y="30"/>
                  </a:lnTo>
                  <a:lnTo>
                    <a:pt x="426" y="34"/>
                  </a:lnTo>
                  <a:lnTo>
                    <a:pt x="421" y="42"/>
                  </a:lnTo>
                  <a:lnTo>
                    <a:pt x="416" y="49"/>
                  </a:lnTo>
                  <a:lnTo>
                    <a:pt x="411" y="56"/>
                  </a:lnTo>
                  <a:lnTo>
                    <a:pt x="408" y="61"/>
                  </a:lnTo>
                  <a:lnTo>
                    <a:pt x="406" y="66"/>
                  </a:lnTo>
                  <a:lnTo>
                    <a:pt x="404" y="71"/>
                  </a:lnTo>
                  <a:lnTo>
                    <a:pt x="402" y="76"/>
                  </a:lnTo>
                  <a:lnTo>
                    <a:pt x="402" y="80"/>
                  </a:lnTo>
                  <a:lnTo>
                    <a:pt x="401" y="84"/>
                  </a:lnTo>
                  <a:lnTo>
                    <a:pt x="401" y="87"/>
                  </a:lnTo>
                  <a:lnTo>
                    <a:pt x="401" y="91"/>
                  </a:lnTo>
                  <a:lnTo>
                    <a:pt x="402" y="95"/>
                  </a:lnTo>
                  <a:lnTo>
                    <a:pt x="403" y="99"/>
                  </a:lnTo>
                  <a:lnTo>
                    <a:pt x="405" y="103"/>
                  </a:lnTo>
                  <a:lnTo>
                    <a:pt x="406" y="107"/>
                  </a:lnTo>
                  <a:lnTo>
                    <a:pt x="409" y="110"/>
                  </a:lnTo>
                  <a:lnTo>
                    <a:pt x="411" y="113"/>
                  </a:lnTo>
                  <a:lnTo>
                    <a:pt x="414" y="117"/>
                  </a:lnTo>
                  <a:lnTo>
                    <a:pt x="417" y="120"/>
                  </a:lnTo>
                  <a:lnTo>
                    <a:pt x="424" y="125"/>
                  </a:lnTo>
                  <a:lnTo>
                    <a:pt x="432" y="130"/>
                  </a:lnTo>
                  <a:lnTo>
                    <a:pt x="441" y="134"/>
                  </a:lnTo>
                  <a:lnTo>
                    <a:pt x="450" y="137"/>
                  </a:lnTo>
                  <a:lnTo>
                    <a:pt x="455" y="138"/>
                  </a:lnTo>
                  <a:lnTo>
                    <a:pt x="460" y="139"/>
                  </a:lnTo>
                  <a:lnTo>
                    <a:pt x="470" y="141"/>
                  </a:lnTo>
                  <a:lnTo>
                    <a:pt x="481" y="141"/>
                  </a:lnTo>
                  <a:lnTo>
                    <a:pt x="491" y="141"/>
                  </a:lnTo>
                  <a:lnTo>
                    <a:pt x="496" y="140"/>
                  </a:lnTo>
                  <a:lnTo>
                    <a:pt x="502" y="139"/>
                  </a:lnTo>
                  <a:lnTo>
                    <a:pt x="512" y="137"/>
                  </a:lnTo>
                  <a:lnTo>
                    <a:pt x="522" y="133"/>
                  </a:lnTo>
                  <a:lnTo>
                    <a:pt x="527" y="131"/>
                  </a:lnTo>
                  <a:lnTo>
                    <a:pt x="531" y="128"/>
                  </a:lnTo>
                  <a:lnTo>
                    <a:pt x="538" y="124"/>
                  </a:lnTo>
                  <a:lnTo>
                    <a:pt x="544" y="119"/>
                  </a:lnTo>
                  <a:lnTo>
                    <a:pt x="549" y="114"/>
                  </a:lnTo>
                  <a:lnTo>
                    <a:pt x="553" y="108"/>
                  </a:lnTo>
                  <a:lnTo>
                    <a:pt x="555" y="104"/>
                  </a:lnTo>
                  <a:lnTo>
                    <a:pt x="557" y="100"/>
                  </a:lnTo>
                  <a:lnTo>
                    <a:pt x="558" y="95"/>
                  </a:lnTo>
                  <a:lnTo>
                    <a:pt x="559" y="91"/>
                  </a:lnTo>
                  <a:lnTo>
                    <a:pt x="559" y="87"/>
                  </a:lnTo>
                  <a:lnTo>
                    <a:pt x="558" y="83"/>
                  </a:lnTo>
                  <a:lnTo>
                    <a:pt x="556" y="75"/>
                  </a:lnTo>
                  <a:lnTo>
                    <a:pt x="553" y="66"/>
                  </a:lnTo>
                  <a:lnTo>
                    <a:pt x="548" y="58"/>
                  </a:lnTo>
                  <a:lnTo>
                    <a:pt x="538" y="43"/>
                  </a:lnTo>
                  <a:lnTo>
                    <a:pt x="533" y="37"/>
                  </a:lnTo>
                  <a:lnTo>
                    <a:pt x="529" y="30"/>
                  </a:lnTo>
                  <a:lnTo>
                    <a:pt x="526" y="24"/>
                  </a:lnTo>
                  <a:lnTo>
                    <a:pt x="525" y="21"/>
                  </a:lnTo>
                  <a:lnTo>
                    <a:pt x="524" y="18"/>
                  </a:lnTo>
                  <a:lnTo>
                    <a:pt x="524" y="16"/>
                  </a:lnTo>
                  <a:lnTo>
                    <a:pt x="525" y="14"/>
                  </a:lnTo>
                  <a:lnTo>
                    <a:pt x="525" y="13"/>
                  </a:lnTo>
                  <a:lnTo>
                    <a:pt x="526" y="11"/>
                  </a:lnTo>
                  <a:lnTo>
                    <a:pt x="528" y="8"/>
                  </a:lnTo>
                  <a:lnTo>
                    <a:pt x="531" y="6"/>
                  </a:lnTo>
                  <a:lnTo>
                    <a:pt x="534" y="4"/>
                  </a:lnTo>
                  <a:lnTo>
                    <a:pt x="539" y="2"/>
                  </a:lnTo>
                  <a:lnTo>
                    <a:pt x="544" y="0"/>
                  </a:lnTo>
                  <a:lnTo>
                    <a:pt x="818" y="0"/>
                  </a:lnTo>
                  <a:lnTo>
                    <a:pt x="818" y="524"/>
                  </a:lnTo>
                  <a:lnTo>
                    <a:pt x="142" y="524"/>
                  </a:lnTo>
                  <a:lnTo>
                    <a:pt x="142" y="326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7" name="Freeform 23"/>
            <p:cNvSpPr>
              <a:spLocks/>
            </p:cNvSpPr>
            <p:nvPr/>
          </p:nvSpPr>
          <p:spPr bwMode="auto">
            <a:xfrm>
              <a:off x="6081877" y="3426691"/>
              <a:ext cx="3060582" cy="2178204"/>
            </a:xfrm>
            <a:custGeom>
              <a:avLst/>
              <a:gdLst>
                <a:gd name="T0" fmla="*/ 283 w 676"/>
                <a:gd name="T1" fmla="*/ 6 h 664"/>
                <a:gd name="T2" fmla="*/ 290 w 676"/>
                <a:gd name="T3" fmla="*/ 15 h 664"/>
                <a:gd name="T4" fmla="*/ 287 w 676"/>
                <a:gd name="T5" fmla="*/ 30 h 664"/>
                <a:gd name="T6" fmla="*/ 269 w 676"/>
                <a:gd name="T7" fmla="*/ 55 h 664"/>
                <a:gd name="T8" fmla="*/ 260 w 676"/>
                <a:gd name="T9" fmla="*/ 79 h 664"/>
                <a:gd name="T10" fmla="*/ 260 w 676"/>
                <a:gd name="T11" fmla="*/ 93 h 664"/>
                <a:gd name="T12" fmla="*/ 276 w 676"/>
                <a:gd name="T13" fmla="*/ 120 h 664"/>
                <a:gd name="T14" fmla="*/ 291 w 676"/>
                <a:gd name="T15" fmla="*/ 130 h 664"/>
                <a:gd name="T16" fmla="*/ 319 w 676"/>
                <a:gd name="T17" fmla="*/ 139 h 664"/>
                <a:gd name="T18" fmla="*/ 361 w 676"/>
                <a:gd name="T19" fmla="*/ 139 h 664"/>
                <a:gd name="T20" fmla="*/ 390 w 676"/>
                <a:gd name="T21" fmla="*/ 128 h 664"/>
                <a:gd name="T22" fmla="*/ 411 w 676"/>
                <a:gd name="T23" fmla="*/ 108 h 664"/>
                <a:gd name="T24" fmla="*/ 417 w 676"/>
                <a:gd name="T25" fmla="*/ 91 h 664"/>
                <a:gd name="T26" fmla="*/ 411 w 676"/>
                <a:gd name="T27" fmla="*/ 65 h 664"/>
                <a:gd name="T28" fmla="*/ 387 w 676"/>
                <a:gd name="T29" fmla="*/ 30 h 664"/>
                <a:gd name="T30" fmla="*/ 383 w 676"/>
                <a:gd name="T31" fmla="*/ 16 h 664"/>
                <a:gd name="T32" fmla="*/ 389 w 676"/>
                <a:gd name="T33" fmla="*/ 6 h 664"/>
                <a:gd name="T34" fmla="*/ 676 w 676"/>
                <a:gd name="T35" fmla="*/ 0 h 664"/>
                <a:gd name="T36" fmla="*/ 389 w 676"/>
                <a:gd name="T37" fmla="*/ 529 h 664"/>
                <a:gd name="T38" fmla="*/ 383 w 676"/>
                <a:gd name="T39" fmla="*/ 539 h 664"/>
                <a:gd name="T40" fmla="*/ 387 w 676"/>
                <a:gd name="T41" fmla="*/ 554 h 664"/>
                <a:gd name="T42" fmla="*/ 406 w 676"/>
                <a:gd name="T43" fmla="*/ 581 h 664"/>
                <a:gd name="T44" fmla="*/ 417 w 676"/>
                <a:gd name="T45" fmla="*/ 609 h 664"/>
                <a:gd name="T46" fmla="*/ 412 w 676"/>
                <a:gd name="T47" fmla="*/ 631 h 664"/>
                <a:gd name="T48" fmla="*/ 396 w 676"/>
                <a:gd name="T49" fmla="*/ 647 h 664"/>
                <a:gd name="T50" fmla="*/ 372 w 676"/>
                <a:gd name="T51" fmla="*/ 659 h 664"/>
                <a:gd name="T52" fmla="*/ 341 w 676"/>
                <a:gd name="T53" fmla="*/ 664 h 664"/>
                <a:gd name="T54" fmla="*/ 307 w 676"/>
                <a:gd name="T55" fmla="*/ 659 h 664"/>
                <a:gd name="T56" fmla="*/ 291 w 676"/>
                <a:gd name="T57" fmla="*/ 653 h 664"/>
                <a:gd name="T58" fmla="*/ 277 w 676"/>
                <a:gd name="T59" fmla="*/ 643 h 664"/>
                <a:gd name="T60" fmla="*/ 267 w 676"/>
                <a:gd name="T61" fmla="*/ 630 h 664"/>
                <a:gd name="T62" fmla="*/ 260 w 676"/>
                <a:gd name="T63" fmla="*/ 614 h 664"/>
                <a:gd name="T64" fmla="*/ 263 w 676"/>
                <a:gd name="T65" fmla="*/ 594 h 664"/>
                <a:gd name="T66" fmla="*/ 274 w 676"/>
                <a:gd name="T67" fmla="*/ 572 h 664"/>
                <a:gd name="T68" fmla="*/ 288 w 676"/>
                <a:gd name="T69" fmla="*/ 553 h 664"/>
                <a:gd name="T70" fmla="*/ 292 w 676"/>
                <a:gd name="T71" fmla="*/ 538 h 664"/>
                <a:gd name="T72" fmla="*/ 281 w 676"/>
                <a:gd name="T73" fmla="*/ 526 h 664"/>
                <a:gd name="T74" fmla="*/ 2 w 676"/>
                <a:gd name="T75" fmla="*/ 320 h 664"/>
                <a:gd name="T76" fmla="*/ 12 w 676"/>
                <a:gd name="T77" fmla="*/ 308 h 664"/>
                <a:gd name="T78" fmla="*/ 27 w 676"/>
                <a:gd name="T79" fmla="*/ 308 h 664"/>
                <a:gd name="T80" fmla="*/ 66 w 676"/>
                <a:gd name="T81" fmla="*/ 335 h 664"/>
                <a:gd name="T82" fmla="*/ 85 w 676"/>
                <a:gd name="T83" fmla="*/ 341 h 664"/>
                <a:gd name="T84" fmla="*/ 108 w 676"/>
                <a:gd name="T85" fmla="*/ 336 h 664"/>
                <a:gd name="T86" fmla="*/ 122 w 676"/>
                <a:gd name="T87" fmla="*/ 323 h 664"/>
                <a:gd name="T88" fmla="*/ 133 w 676"/>
                <a:gd name="T89" fmla="*/ 305 h 664"/>
                <a:gd name="T90" fmla="*/ 140 w 676"/>
                <a:gd name="T91" fmla="*/ 278 h 664"/>
                <a:gd name="T92" fmla="*/ 139 w 676"/>
                <a:gd name="T93" fmla="*/ 237 h 664"/>
                <a:gd name="T94" fmla="*/ 128 w 676"/>
                <a:gd name="T95" fmla="*/ 210 h 664"/>
                <a:gd name="T96" fmla="*/ 113 w 676"/>
                <a:gd name="T97" fmla="*/ 192 h 664"/>
                <a:gd name="T98" fmla="*/ 93 w 676"/>
                <a:gd name="T99" fmla="*/ 183 h 664"/>
                <a:gd name="T100" fmla="*/ 76 w 676"/>
                <a:gd name="T101" fmla="*/ 183 h 664"/>
                <a:gd name="T102" fmla="*/ 49 w 676"/>
                <a:gd name="T103" fmla="*/ 197 h 664"/>
                <a:gd name="T104" fmla="*/ 24 w 676"/>
                <a:gd name="T105" fmla="*/ 214 h 664"/>
                <a:gd name="T106" fmla="*/ 13 w 676"/>
                <a:gd name="T107" fmla="*/ 214 h 664"/>
                <a:gd name="T108" fmla="*/ 4 w 676"/>
                <a:gd name="T109" fmla="*/ 204 h 6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76"/>
                <a:gd name="T166" fmla="*/ 0 h 664"/>
                <a:gd name="T167" fmla="*/ 676 w 676"/>
                <a:gd name="T168" fmla="*/ 664 h 6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76" h="664">
                  <a:moveTo>
                    <a:pt x="0" y="0"/>
                  </a:moveTo>
                  <a:lnTo>
                    <a:pt x="273" y="0"/>
                  </a:lnTo>
                  <a:lnTo>
                    <a:pt x="279" y="3"/>
                  </a:lnTo>
                  <a:lnTo>
                    <a:pt x="283" y="6"/>
                  </a:lnTo>
                  <a:lnTo>
                    <a:pt x="287" y="9"/>
                  </a:lnTo>
                  <a:lnTo>
                    <a:pt x="288" y="10"/>
                  </a:lnTo>
                  <a:lnTo>
                    <a:pt x="289" y="12"/>
                  </a:lnTo>
                  <a:lnTo>
                    <a:pt x="290" y="15"/>
                  </a:lnTo>
                  <a:lnTo>
                    <a:pt x="290" y="19"/>
                  </a:lnTo>
                  <a:lnTo>
                    <a:pt x="290" y="22"/>
                  </a:lnTo>
                  <a:lnTo>
                    <a:pt x="289" y="26"/>
                  </a:lnTo>
                  <a:lnTo>
                    <a:pt x="287" y="30"/>
                  </a:lnTo>
                  <a:lnTo>
                    <a:pt x="285" y="33"/>
                  </a:lnTo>
                  <a:lnTo>
                    <a:pt x="279" y="41"/>
                  </a:lnTo>
                  <a:lnTo>
                    <a:pt x="274" y="49"/>
                  </a:lnTo>
                  <a:lnTo>
                    <a:pt x="269" y="55"/>
                  </a:lnTo>
                  <a:lnTo>
                    <a:pt x="264" y="65"/>
                  </a:lnTo>
                  <a:lnTo>
                    <a:pt x="262" y="71"/>
                  </a:lnTo>
                  <a:lnTo>
                    <a:pt x="261" y="75"/>
                  </a:lnTo>
                  <a:lnTo>
                    <a:pt x="260" y="79"/>
                  </a:lnTo>
                  <a:lnTo>
                    <a:pt x="259" y="83"/>
                  </a:lnTo>
                  <a:lnTo>
                    <a:pt x="259" y="87"/>
                  </a:lnTo>
                  <a:lnTo>
                    <a:pt x="259" y="91"/>
                  </a:lnTo>
                  <a:lnTo>
                    <a:pt x="260" y="93"/>
                  </a:lnTo>
                  <a:lnTo>
                    <a:pt x="262" y="101"/>
                  </a:lnTo>
                  <a:lnTo>
                    <a:pt x="265" y="108"/>
                  </a:lnTo>
                  <a:lnTo>
                    <a:pt x="270" y="114"/>
                  </a:lnTo>
                  <a:lnTo>
                    <a:pt x="276" y="120"/>
                  </a:lnTo>
                  <a:lnTo>
                    <a:pt x="280" y="123"/>
                  </a:lnTo>
                  <a:lnTo>
                    <a:pt x="283" y="126"/>
                  </a:lnTo>
                  <a:lnTo>
                    <a:pt x="287" y="128"/>
                  </a:lnTo>
                  <a:lnTo>
                    <a:pt x="291" y="130"/>
                  </a:lnTo>
                  <a:lnTo>
                    <a:pt x="296" y="132"/>
                  </a:lnTo>
                  <a:lnTo>
                    <a:pt x="300" y="134"/>
                  </a:lnTo>
                  <a:lnTo>
                    <a:pt x="309" y="137"/>
                  </a:lnTo>
                  <a:lnTo>
                    <a:pt x="319" y="139"/>
                  </a:lnTo>
                  <a:lnTo>
                    <a:pt x="329" y="141"/>
                  </a:lnTo>
                  <a:lnTo>
                    <a:pt x="340" y="141"/>
                  </a:lnTo>
                  <a:lnTo>
                    <a:pt x="350" y="141"/>
                  </a:lnTo>
                  <a:lnTo>
                    <a:pt x="361" y="139"/>
                  </a:lnTo>
                  <a:lnTo>
                    <a:pt x="371" y="137"/>
                  </a:lnTo>
                  <a:lnTo>
                    <a:pt x="381" y="133"/>
                  </a:lnTo>
                  <a:lnTo>
                    <a:pt x="385" y="131"/>
                  </a:lnTo>
                  <a:lnTo>
                    <a:pt x="390" y="128"/>
                  </a:lnTo>
                  <a:lnTo>
                    <a:pt x="396" y="124"/>
                  </a:lnTo>
                  <a:lnTo>
                    <a:pt x="402" y="119"/>
                  </a:lnTo>
                  <a:lnTo>
                    <a:pt x="407" y="114"/>
                  </a:lnTo>
                  <a:lnTo>
                    <a:pt x="411" y="108"/>
                  </a:lnTo>
                  <a:lnTo>
                    <a:pt x="414" y="104"/>
                  </a:lnTo>
                  <a:lnTo>
                    <a:pt x="416" y="99"/>
                  </a:lnTo>
                  <a:lnTo>
                    <a:pt x="417" y="95"/>
                  </a:lnTo>
                  <a:lnTo>
                    <a:pt x="417" y="91"/>
                  </a:lnTo>
                  <a:lnTo>
                    <a:pt x="417" y="87"/>
                  </a:lnTo>
                  <a:lnTo>
                    <a:pt x="417" y="83"/>
                  </a:lnTo>
                  <a:lnTo>
                    <a:pt x="415" y="74"/>
                  </a:lnTo>
                  <a:lnTo>
                    <a:pt x="411" y="65"/>
                  </a:lnTo>
                  <a:lnTo>
                    <a:pt x="406" y="58"/>
                  </a:lnTo>
                  <a:lnTo>
                    <a:pt x="396" y="43"/>
                  </a:lnTo>
                  <a:lnTo>
                    <a:pt x="391" y="36"/>
                  </a:lnTo>
                  <a:lnTo>
                    <a:pt x="387" y="30"/>
                  </a:lnTo>
                  <a:lnTo>
                    <a:pt x="384" y="24"/>
                  </a:lnTo>
                  <a:lnTo>
                    <a:pt x="383" y="21"/>
                  </a:lnTo>
                  <a:lnTo>
                    <a:pt x="383" y="18"/>
                  </a:lnTo>
                  <a:lnTo>
                    <a:pt x="383" y="16"/>
                  </a:lnTo>
                  <a:lnTo>
                    <a:pt x="384" y="13"/>
                  </a:lnTo>
                  <a:lnTo>
                    <a:pt x="385" y="11"/>
                  </a:lnTo>
                  <a:lnTo>
                    <a:pt x="387" y="8"/>
                  </a:lnTo>
                  <a:lnTo>
                    <a:pt x="389" y="6"/>
                  </a:lnTo>
                  <a:lnTo>
                    <a:pt x="393" y="4"/>
                  </a:lnTo>
                  <a:lnTo>
                    <a:pt x="397" y="2"/>
                  </a:lnTo>
                  <a:lnTo>
                    <a:pt x="402" y="0"/>
                  </a:lnTo>
                  <a:lnTo>
                    <a:pt x="676" y="0"/>
                  </a:lnTo>
                  <a:lnTo>
                    <a:pt x="676" y="524"/>
                  </a:lnTo>
                  <a:lnTo>
                    <a:pt x="400" y="524"/>
                  </a:lnTo>
                  <a:lnTo>
                    <a:pt x="394" y="526"/>
                  </a:lnTo>
                  <a:lnTo>
                    <a:pt x="389" y="529"/>
                  </a:lnTo>
                  <a:lnTo>
                    <a:pt x="386" y="532"/>
                  </a:lnTo>
                  <a:lnTo>
                    <a:pt x="385" y="534"/>
                  </a:lnTo>
                  <a:lnTo>
                    <a:pt x="384" y="535"/>
                  </a:lnTo>
                  <a:lnTo>
                    <a:pt x="383" y="539"/>
                  </a:lnTo>
                  <a:lnTo>
                    <a:pt x="383" y="542"/>
                  </a:lnTo>
                  <a:lnTo>
                    <a:pt x="384" y="546"/>
                  </a:lnTo>
                  <a:lnTo>
                    <a:pt x="385" y="550"/>
                  </a:lnTo>
                  <a:lnTo>
                    <a:pt x="387" y="554"/>
                  </a:lnTo>
                  <a:lnTo>
                    <a:pt x="389" y="558"/>
                  </a:lnTo>
                  <a:lnTo>
                    <a:pt x="395" y="565"/>
                  </a:lnTo>
                  <a:lnTo>
                    <a:pt x="401" y="573"/>
                  </a:lnTo>
                  <a:lnTo>
                    <a:pt x="406" y="581"/>
                  </a:lnTo>
                  <a:lnTo>
                    <a:pt x="410" y="588"/>
                  </a:lnTo>
                  <a:lnTo>
                    <a:pt x="414" y="596"/>
                  </a:lnTo>
                  <a:lnTo>
                    <a:pt x="416" y="602"/>
                  </a:lnTo>
                  <a:lnTo>
                    <a:pt x="417" y="609"/>
                  </a:lnTo>
                  <a:lnTo>
                    <a:pt x="417" y="615"/>
                  </a:lnTo>
                  <a:lnTo>
                    <a:pt x="416" y="621"/>
                  </a:lnTo>
                  <a:lnTo>
                    <a:pt x="414" y="626"/>
                  </a:lnTo>
                  <a:lnTo>
                    <a:pt x="412" y="631"/>
                  </a:lnTo>
                  <a:lnTo>
                    <a:pt x="409" y="634"/>
                  </a:lnTo>
                  <a:lnTo>
                    <a:pt x="407" y="637"/>
                  </a:lnTo>
                  <a:lnTo>
                    <a:pt x="402" y="643"/>
                  </a:lnTo>
                  <a:lnTo>
                    <a:pt x="396" y="647"/>
                  </a:lnTo>
                  <a:lnTo>
                    <a:pt x="390" y="651"/>
                  </a:lnTo>
                  <a:lnTo>
                    <a:pt x="383" y="655"/>
                  </a:lnTo>
                  <a:lnTo>
                    <a:pt x="376" y="658"/>
                  </a:lnTo>
                  <a:lnTo>
                    <a:pt x="372" y="659"/>
                  </a:lnTo>
                  <a:lnTo>
                    <a:pt x="368" y="660"/>
                  </a:lnTo>
                  <a:lnTo>
                    <a:pt x="359" y="662"/>
                  </a:lnTo>
                  <a:lnTo>
                    <a:pt x="350" y="663"/>
                  </a:lnTo>
                  <a:lnTo>
                    <a:pt x="341" y="664"/>
                  </a:lnTo>
                  <a:lnTo>
                    <a:pt x="332" y="663"/>
                  </a:lnTo>
                  <a:lnTo>
                    <a:pt x="323" y="663"/>
                  </a:lnTo>
                  <a:lnTo>
                    <a:pt x="315" y="661"/>
                  </a:lnTo>
                  <a:lnTo>
                    <a:pt x="307" y="659"/>
                  </a:lnTo>
                  <a:lnTo>
                    <a:pt x="302" y="658"/>
                  </a:lnTo>
                  <a:lnTo>
                    <a:pt x="298" y="656"/>
                  </a:lnTo>
                  <a:lnTo>
                    <a:pt x="295" y="654"/>
                  </a:lnTo>
                  <a:lnTo>
                    <a:pt x="291" y="653"/>
                  </a:lnTo>
                  <a:lnTo>
                    <a:pt x="287" y="650"/>
                  </a:lnTo>
                  <a:lnTo>
                    <a:pt x="284" y="648"/>
                  </a:lnTo>
                  <a:lnTo>
                    <a:pt x="280" y="646"/>
                  </a:lnTo>
                  <a:lnTo>
                    <a:pt x="277" y="643"/>
                  </a:lnTo>
                  <a:lnTo>
                    <a:pt x="274" y="640"/>
                  </a:lnTo>
                  <a:lnTo>
                    <a:pt x="272" y="637"/>
                  </a:lnTo>
                  <a:lnTo>
                    <a:pt x="269" y="634"/>
                  </a:lnTo>
                  <a:lnTo>
                    <a:pt x="267" y="630"/>
                  </a:lnTo>
                  <a:lnTo>
                    <a:pt x="264" y="626"/>
                  </a:lnTo>
                  <a:lnTo>
                    <a:pt x="262" y="622"/>
                  </a:lnTo>
                  <a:lnTo>
                    <a:pt x="261" y="618"/>
                  </a:lnTo>
                  <a:lnTo>
                    <a:pt x="260" y="614"/>
                  </a:lnTo>
                  <a:lnTo>
                    <a:pt x="260" y="607"/>
                  </a:lnTo>
                  <a:lnTo>
                    <a:pt x="261" y="603"/>
                  </a:lnTo>
                  <a:lnTo>
                    <a:pt x="261" y="599"/>
                  </a:lnTo>
                  <a:lnTo>
                    <a:pt x="263" y="594"/>
                  </a:lnTo>
                  <a:lnTo>
                    <a:pt x="265" y="589"/>
                  </a:lnTo>
                  <a:lnTo>
                    <a:pt x="267" y="585"/>
                  </a:lnTo>
                  <a:lnTo>
                    <a:pt x="269" y="580"/>
                  </a:lnTo>
                  <a:lnTo>
                    <a:pt x="274" y="572"/>
                  </a:lnTo>
                  <a:lnTo>
                    <a:pt x="280" y="565"/>
                  </a:lnTo>
                  <a:lnTo>
                    <a:pt x="283" y="561"/>
                  </a:lnTo>
                  <a:lnTo>
                    <a:pt x="285" y="557"/>
                  </a:lnTo>
                  <a:lnTo>
                    <a:pt x="288" y="553"/>
                  </a:lnTo>
                  <a:lnTo>
                    <a:pt x="290" y="549"/>
                  </a:lnTo>
                  <a:lnTo>
                    <a:pt x="291" y="545"/>
                  </a:lnTo>
                  <a:lnTo>
                    <a:pt x="292" y="542"/>
                  </a:lnTo>
                  <a:lnTo>
                    <a:pt x="292" y="538"/>
                  </a:lnTo>
                  <a:lnTo>
                    <a:pt x="291" y="535"/>
                  </a:lnTo>
                  <a:lnTo>
                    <a:pt x="289" y="532"/>
                  </a:lnTo>
                  <a:lnTo>
                    <a:pt x="286" y="529"/>
                  </a:lnTo>
                  <a:lnTo>
                    <a:pt x="281" y="526"/>
                  </a:lnTo>
                  <a:lnTo>
                    <a:pt x="275" y="524"/>
                  </a:lnTo>
                  <a:lnTo>
                    <a:pt x="0" y="524"/>
                  </a:lnTo>
                  <a:lnTo>
                    <a:pt x="0" y="328"/>
                  </a:lnTo>
                  <a:lnTo>
                    <a:pt x="2" y="320"/>
                  </a:lnTo>
                  <a:lnTo>
                    <a:pt x="5" y="315"/>
                  </a:lnTo>
                  <a:lnTo>
                    <a:pt x="8" y="311"/>
                  </a:lnTo>
                  <a:lnTo>
                    <a:pt x="10" y="309"/>
                  </a:lnTo>
                  <a:lnTo>
                    <a:pt x="12" y="308"/>
                  </a:lnTo>
                  <a:lnTo>
                    <a:pt x="15" y="306"/>
                  </a:lnTo>
                  <a:lnTo>
                    <a:pt x="19" y="306"/>
                  </a:lnTo>
                  <a:lnTo>
                    <a:pt x="23" y="306"/>
                  </a:lnTo>
                  <a:lnTo>
                    <a:pt x="27" y="308"/>
                  </a:lnTo>
                  <a:lnTo>
                    <a:pt x="35" y="313"/>
                  </a:lnTo>
                  <a:lnTo>
                    <a:pt x="44" y="319"/>
                  </a:lnTo>
                  <a:lnTo>
                    <a:pt x="58" y="329"/>
                  </a:lnTo>
                  <a:lnTo>
                    <a:pt x="66" y="335"/>
                  </a:lnTo>
                  <a:lnTo>
                    <a:pt x="73" y="338"/>
                  </a:lnTo>
                  <a:lnTo>
                    <a:pt x="79" y="340"/>
                  </a:lnTo>
                  <a:lnTo>
                    <a:pt x="82" y="341"/>
                  </a:lnTo>
                  <a:lnTo>
                    <a:pt x="85" y="341"/>
                  </a:lnTo>
                  <a:lnTo>
                    <a:pt x="92" y="341"/>
                  </a:lnTo>
                  <a:lnTo>
                    <a:pt x="98" y="340"/>
                  </a:lnTo>
                  <a:lnTo>
                    <a:pt x="103" y="338"/>
                  </a:lnTo>
                  <a:lnTo>
                    <a:pt x="108" y="336"/>
                  </a:lnTo>
                  <a:lnTo>
                    <a:pt x="112" y="334"/>
                  </a:lnTo>
                  <a:lnTo>
                    <a:pt x="115" y="331"/>
                  </a:lnTo>
                  <a:lnTo>
                    <a:pt x="119" y="327"/>
                  </a:lnTo>
                  <a:lnTo>
                    <a:pt x="122" y="323"/>
                  </a:lnTo>
                  <a:lnTo>
                    <a:pt x="125" y="319"/>
                  </a:lnTo>
                  <a:lnTo>
                    <a:pt x="128" y="315"/>
                  </a:lnTo>
                  <a:lnTo>
                    <a:pt x="131" y="310"/>
                  </a:lnTo>
                  <a:lnTo>
                    <a:pt x="133" y="305"/>
                  </a:lnTo>
                  <a:lnTo>
                    <a:pt x="135" y="300"/>
                  </a:lnTo>
                  <a:lnTo>
                    <a:pt x="137" y="295"/>
                  </a:lnTo>
                  <a:lnTo>
                    <a:pt x="139" y="284"/>
                  </a:lnTo>
                  <a:lnTo>
                    <a:pt x="140" y="278"/>
                  </a:lnTo>
                  <a:lnTo>
                    <a:pt x="141" y="272"/>
                  </a:lnTo>
                  <a:lnTo>
                    <a:pt x="141" y="260"/>
                  </a:lnTo>
                  <a:lnTo>
                    <a:pt x="141" y="248"/>
                  </a:lnTo>
                  <a:lnTo>
                    <a:pt x="139" y="237"/>
                  </a:lnTo>
                  <a:lnTo>
                    <a:pt x="135" y="225"/>
                  </a:lnTo>
                  <a:lnTo>
                    <a:pt x="133" y="220"/>
                  </a:lnTo>
                  <a:lnTo>
                    <a:pt x="131" y="215"/>
                  </a:lnTo>
                  <a:lnTo>
                    <a:pt x="128" y="210"/>
                  </a:lnTo>
                  <a:lnTo>
                    <a:pt x="125" y="205"/>
                  </a:lnTo>
                  <a:lnTo>
                    <a:pt x="121" y="201"/>
                  </a:lnTo>
                  <a:lnTo>
                    <a:pt x="117" y="196"/>
                  </a:lnTo>
                  <a:lnTo>
                    <a:pt x="113" y="192"/>
                  </a:lnTo>
                  <a:lnTo>
                    <a:pt x="108" y="189"/>
                  </a:lnTo>
                  <a:lnTo>
                    <a:pt x="102" y="186"/>
                  </a:lnTo>
                  <a:lnTo>
                    <a:pt x="98" y="184"/>
                  </a:lnTo>
                  <a:lnTo>
                    <a:pt x="93" y="183"/>
                  </a:lnTo>
                  <a:lnTo>
                    <a:pt x="89" y="182"/>
                  </a:lnTo>
                  <a:lnTo>
                    <a:pt x="84" y="182"/>
                  </a:lnTo>
                  <a:lnTo>
                    <a:pt x="80" y="183"/>
                  </a:lnTo>
                  <a:lnTo>
                    <a:pt x="76" y="183"/>
                  </a:lnTo>
                  <a:lnTo>
                    <a:pt x="72" y="185"/>
                  </a:lnTo>
                  <a:lnTo>
                    <a:pt x="64" y="188"/>
                  </a:lnTo>
                  <a:lnTo>
                    <a:pt x="56" y="192"/>
                  </a:lnTo>
                  <a:lnTo>
                    <a:pt x="49" y="197"/>
                  </a:lnTo>
                  <a:lnTo>
                    <a:pt x="42" y="203"/>
                  </a:lnTo>
                  <a:lnTo>
                    <a:pt x="36" y="208"/>
                  </a:lnTo>
                  <a:lnTo>
                    <a:pt x="29" y="211"/>
                  </a:lnTo>
                  <a:lnTo>
                    <a:pt x="24" y="214"/>
                  </a:lnTo>
                  <a:lnTo>
                    <a:pt x="21" y="215"/>
                  </a:lnTo>
                  <a:lnTo>
                    <a:pt x="18" y="215"/>
                  </a:lnTo>
                  <a:lnTo>
                    <a:pt x="15" y="215"/>
                  </a:lnTo>
                  <a:lnTo>
                    <a:pt x="13" y="214"/>
                  </a:lnTo>
                  <a:lnTo>
                    <a:pt x="11" y="213"/>
                  </a:lnTo>
                  <a:lnTo>
                    <a:pt x="8" y="210"/>
                  </a:lnTo>
                  <a:lnTo>
                    <a:pt x="6" y="208"/>
                  </a:lnTo>
                  <a:lnTo>
                    <a:pt x="4" y="204"/>
                  </a:lnTo>
                  <a:lnTo>
                    <a:pt x="2" y="199"/>
                  </a:lnTo>
                  <a:lnTo>
                    <a:pt x="0" y="193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8" name="Freeform 24"/>
            <p:cNvSpPr>
              <a:spLocks/>
            </p:cNvSpPr>
            <p:nvPr/>
          </p:nvSpPr>
          <p:spPr bwMode="auto">
            <a:xfrm>
              <a:off x="0" y="3426691"/>
              <a:ext cx="3060582" cy="1713996"/>
            </a:xfrm>
            <a:custGeom>
              <a:avLst/>
              <a:gdLst>
                <a:gd name="T0" fmla="*/ 395 w 676"/>
                <a:gd name="T1" fmla="*/ 517 h 523"/>
                <a:gd name="T2" fmla="*/ 388 w 676"/>
                <a:gd name="T3" fmla="*/ 508 h 523"/>
                <a:gd name="T4" fmla="*/ 395 w 676"/>
                <a:gd name="T5" fmla="*/ 488 h 523"/>
                <a:gd name="T6" fmla="*/ 419 w 676"/>
                <a:gd name="T7" fmla="*/ 450 h 523"/>
                <a:gd name="T8" fmla="*/ 422 w 676"/>
                <a:gd name="T9" fmla="*/ 431 h 523"/>
                <a:gd name="T10" fmla="*/ 417 w 676"/>
                <a:gd name="T11" fmla="*/ 416 h 523"/>
                <a:gd name="T12" fmla="*/ 405 w 676"/>
                <a:gd name="T13" fmla="*/ 401 h 523"/>
                <a:gd name="T14" fmla="*/ 382 w 676"/>
                <a:gd name="T15" fmla="*/ 389 h 523"/>
                <a:gd name="T16" fmla="*/ 354 w 676"/>
                <a:gd name="T17" fmla="*/ 382 h 523"/>
                <a:gd name="T18" fmla="*/ 306 w 676"/>
                <a:gd name="T19" fmla="*/ 388 h 523"/>
                <a:gd name="T20" fmla="*/ 286 w 676"/>
                <a:gd name="T21" fmla="*/ 399 h 523"/>
                <a:gd name="T22" fmla="*/ 271 w 676"/>
                <a:gd name="T23" fmla="*/ 416 h 523"/>
                <a:gd name="T24" fmla="*/ 264 w 676"/>
                <a:gd name="T25" fmla="*/ 434 h 523"/>
                <a:gd name="T26" fmla="*/ 267 w 676"/>
                <a:gd name="T27" fmla="*/ 450 h 523"/>
                <a:gd name="T28" fmla="*/ 284 w 676"/>
                <a:gd name="T29" fmla="*/ 481 h 523"/>
                <a:gd name="T30" fmla="*/ 296 w 676"/>
                <a:gd name="T31" fmla="*/ 502 h 523"/>
                <a:gd name="T32" fmla="*/ 294 w 676"/>
                <a:gd name="T33" fmla="*/ 512 h 523"/>
                <a:gd name="T34" fmla="*/ 283 w 676"/>
                <a:gd name="T35" fmla="*/ 521 h 523"/>
                <a:gd name="T36" fmla="*/ 273 w 676"/>
                <a:gd name="T37" fmla="*/ 0 h 523"/>
                <a:gd name="T38" fmla="*/ 287 w 676"/>
                <a:gd name="T39" fmla="*/ 8 h 523"/>
                <a:gd name="T40" fmla="*/ 291 w 676"/>
                <a:gd name="T41" fmla="*/ 18 h 523"/>
                <a:gd name="T42" fmla="*/ 283 w 676"/>
                <a:gd name="T43" fmla="*/ 35 h 523"/>
                <a:gd name="T44" fmla="*/ 264 w 676"/>
                <a:gd name="T45" fmla="*/ 63 h 523"/>
                <a:gd name="T46" fmla="*/ 259 w 676"/>
                <a:gd name="T47" fmla="*/ 84 h 523"/>
                <a:gd name="T48" fmla="*/ 261 w 676"/>
                <a:gd name="T49" fmla="*/ 97 h 523"/>
                <a:gd name="T50" fmla="*/ 271 w 676"/>
                <a:gd name="T51" fmla="*/ 114 h 523"/>
                <a:gd name="T52" fmla="*/ 295 w 676"/>
                <a:gd name="T53" fmla="*/ 131 h 523"/>
                <a:gd name="T54" fmla="*/ 326 w 676"/>
                <a:gd name="T55" fmla="*/ 139 h 523"/>
                <a:gd name="T56" fmla="*/ 368 w 676"/>
                <a:gd name="T57" fmla="*/ 136 h 523"/>
                <a:gd name="T58" fmla="*/ 392 w 676"/>
                <a:gd name="T59" fmla="*/ 125 h 523"/>
                <a:gd name="T60" fmla="*/ 407 w 676"/>
                <a:gd name="T61" fmla="*/ 112 h 523"/>
                <a:gd name="T62" fmla="*/ 416 w 676"/>
                <a:gd name="T63" fmla="*/ 95 h 523"/>
                <a:gd name="T64" fmla="*/ 416 w 676"/>
                <a:gd name="T65" fmla="*/ 78 h 523"/>
                <a:gd name="T66" fmla="*/ 396 w 676"/>
                <a:gd name="T67" fmla="*/ 43 h 523"/>
                <a:gd name="T68" fmla="*/ 382 w 676"/>
                <a:gd name="T69" fmla="*/ 18 h 523"/>
                <a:gd name="T70" fmla="*/ 386 w 676"/>
                <a:gd name="T71" fmla="*/ 8 h 523"/>
                <a:gd name="T72" fmla="*/ 401 w 676"/>
                <a:gd name="T73" fmla="*/ 0 h 523"/>
                <a:gd name="T74" fmla="*/ 670 w 676"/>
                <a:gd name="T75" fmla="*/ 207 h 523"/>
                <a:gd name="T76" fmla="*/ 658 w 676"/>
                <a:gd name="T77" fmla="*/ 214 h 523"/>
                <a:gd name="T78" fmla="*/ 640 w 676"/>
                <a:gd name="T79" fmla="*/ 206 h 523"/>
                <a:gd name="T80" fmla="*/ 612 w 676"/>
                <a:gd name="T81" fmla="*/ 186 h 523"/>
                <a:gd name="T82" fmla="*/ 592 w 676"/>
                <a:gd name="T83" fmla="*/ 181 h 523"/>
                <a:gd name="T84" fmla="*/ 574 w 676"/>
                <a:gd name="T85" fmla="*/ 185 h 523"/>
                <a:gd name="T86" fmla="*/ 558 w 676"/>
                <a:gd name="T87" fmla="*/ 196 h 523"/>
                <a:gd name="T88" fmla="*/ 542 w 676"/>
                <a:gd name="T89" fmla="*/ 222 h 523"/>
                <a:gd name="T90" fmla="*/ 536 w 676"/>
                <a:gd name="T91" fmla="*/ 253 h 523"/>
                <a:gd name="T92" fmla="*/ 539 w 676"/>
                <a:gd name="T93" fmla="*/ 290 h 523"/>
                <a:gd name="T94" fmla="*/ 550 w 676"/>
                <a:gd name="T95" fmla="*/ 314 h 523"/>
                <a:gd name="T96" fmla="*/ 564 w 676"/>
                <a:gd name="T97" fmla="*/ 330 h 523"/>
                <a:gd name="T98" fmla="*/ 582 w 676"/>
                <a:gd name="T99" fmla="*/ 339 h 523"/>
                <a:gd name="T100" fmla="*/ 602 w 676"/>
                <a:gd name="T101" fmla="*/ 337 h 523"/>
                <a:gd name="T102" fmla="*/ 639 w 676"/>
                <a:gd name="T103" fmla="*/ 313 h 523"/>
                <a:gd name="T104" fmla="*/ 660 w 676"/>
                <a:gd name="T105" fmla="*/ 304 h 523"/>
                <a:gd name="T106" fmla="*/ 670 w 676"/>
                <a:gd name="T107" fmla="*/ 310 h 523"/>
                <a:gd name="T108" fmla="*/ 676 w 676"/>
                <a:gd name="T109" fmla="*/ 522 h 5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76"/>
                <a:gd name="T166" fmla="*/ 0 h 523"/>
                <a:gd name="T167" fmla="*/ 676 w 676"/>
                <a:gd name="T168" fmla="*/ 523 h 5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76" h="523">
                  <a:moveTo>
                    <a:pt x="676" y="522"/>
                  </a:moveTo>
                  <a:lnTo>
                    <a:pt x="407" y="523"/>
                  </a:lnTo>
                  <a:lnTo>
                    <a:pt x="400" y="520"/>
                  </a:lnTo>
                  <a:lnTo>
                    <a:pt x="395" y="517"/>
                  </a:lnTo>
                  <a:lnTo>
                    <a:pt x="392" y="514"/>
                  </a:lnTo>
                  <a:lnTo>
                    <a:pt x="391" y="513"/>
                  </a:lnTo>
                  <a:lnTo>
                    <a:pt x="390" y="511"/>
                  </a:lnTo>
                  <a:lnTo>
                    <a:pt x="388" y="508"/>
                  </a:lnTo>
                  <a:lnTo>
                    <a:pt x="388" y="504"/>
                  </a:lnTo>
                  <a:lnTo>
                    <a:pt x="389" y="501"/>
                  </a:lnTo>
                  <a:lnTo>
                    <a:pt x="390" y="497"/>
                  </a:lnTo>
                  <a:lnTo>
                    <a:pt x="395" y="488"/>
                  </a:lnTo>
                  <a:lnTo>
                    <a:pt x="401" y="479"/>
                  </a:lnTo>
                  <a:lnTo>
                    <a:pt x="411" y="466"/>
                  </a:lnTo>
                  <a:lnTo>
                    <a:pt x="416" y="457"/>
                  </a:lnTo>
                  <a:lnTo>
                    <a:pt x="419" y="450"/>
                  </a:lnTo>
                  <a:lnTo>
                    <a:pt x="421" y="443"/>
                  </a:lnTo>
                  <a:lnTo>
                    <a:pt x="422" y="440"/>
                  </a:lnTo>
                  <a:lnTo>
                    <a:pt x="422" y="437"/>
                  </a:lnTo>
                  <a:lnTo>
                    <a:pt x="422" y="431"/>
                  </a:lnTo>
                  <a:lnTo>
                    <a:pt x="421" y="424"/>
                  </a:lnTo>
                  <a:lnTo>
                    <a:pt x="420" y="422"/>
                  </a:lnTo>
                  <a:lnTo>
                    <a:pt x="419" y="420"/>
                  </a:lnTo>
                  <a:lnTo>
                    <a:pt x="417" y="416"/>
                  </a:lnTo>
                  <a:lnTo>
                    <a:pt x="415" y="412"/>
                  </a:lnTo>
                  <a:lnTo>
                    <a:pt x="412" y="408"/>
                  </a:lnTo>
                  <a:lnTo>
                    <a:pt x="409" y="405"/>
                  </a:lnTo>
                  <a:lnTo>
                    <a:pt x="405" y="401"/>
                  </a:lnTo>
                  <a:lnTo>
                    <a:pt x="397" y="395"/>
                  </a:lnTo>
                  <a:lnTo>
                    <a:pt x="392" y="393"/>
                  </a:lnTo>
                  <a:lnTo>
                    <a:pt x="387" y="391"/>
                  </a:lnTo>
                  <a:lnTo>
                    <a:pt x="382" y="389"/>
                  </a:lnTo>
                  <a:lnTo>
                    <a:pt x="377" y="387"/>
                  </a:lnTo>
                  <a:lnTo>
                    <a:pt x="366" y="384"/>
                  </a:lnTo>
                  <a:lnTo>
                    <a:pt x="360" y="383"/>
                  </a:lnTo>
                  <a:lnTo>
                    <a:pt x="354" y="382"/>
                  </a:lnTo>
                  <a:lnTo>
                    <a:pt x="342" y="382"/>
                  </a:lnTo>
                  <a:lnTo>
                    <a:pt x="330" y="383"/>
                  </a:lnTo>
                  <a:lnTo>
                    <a:pt x="319" y="385"/>
                  </a:lnTo>
                  <a:lnTo>
                    <a:pt x="306" y="388"/>
                  </a:lnTo>
                  <a:lnTo>
                    <a:pt x="301" y="390"/>
                  </a:lnTo>
                  <a:lnTo>
                    <a:pt x="296" y="393"/>
                  </a:lnTo>
                  <a:lnTo>
                    <a:pt x="291" y="396"/>
                  </a:lnTo>
                  <a:lnTo>
                    <a:pt x="286" y="399"/>
                  </a:lnTo>
                  <a:lnTo>
                    <a:pt x="282" y="403"/>
                  </a:lnTo>
                  <a:lnTo>
                    <a:pt x="278" y="406"/>
                  </a:lnTo>
                  <a:lnTo>
                    <a:pt x="274" y="411"/>
                  </a:lnTo>
                  <a:lnTo>
                    <a:pt x="271" y="416"/>
                  </a:lnTo>
                  <a:lnTo>
                    <a:pt x="268" y="420"/>
                  </a:lnTo>
                  <a:lnTo>
                    <a:pt x="266" y="425"/>
                  </a:lnTo>
                  <a:lnTo>
                    <a:pt x="265" y="429"/>
                  </a:lnTo>
                  <a:lnTo>
                    <a:pt x="264" y="434"/>
                  </a:lnTo>
                  <a:lnTo>
                    <a:pt x="264" y="438"/>
                  </a:lnTo>
                  <a:lnTo>
                    <a:pt x="265" y="442"/>
                  </a:lnTo>
                  <a:lnTo>
                    <a:pt x="265" y="446"/>
                  </a:lnTo>
                  <a:lnTo>
                    <a:pt x="267" y="450"/>
                  </a:lnTo>
                  <a:lnTo>
                    <a:pt x="270" y="458"/>
                  </a:lnTo>
                  <a:lnTo>
                    <a:pt x="274" y="467"/>
                  </a:lnTo>
                  <a:lnTo>
                    <a:pt x="279" y="474"/>
                  </a:lnTo>
                  <a:lnTo>
                    <a:pt x="284" y="481"/>
                  </a:lnTo>
                  <a:lnTo>
                    <a:pt x="288" y="487"/>
                  </a:lnTo>
                  <a:lnTo>
                    <a:pt x="292" y="493"/>
                  </a:lnTo>
                  <a:lnTo>
                    <a:pt x="295" y="499"/>
                  </a:lnTo>
                  <a:lnTo>
                    <a:pt x="296" y="502"/>
                  </a:lnTo>
                  <a:lnTo>
                    <a:pt x="296" y="505"/>
                  </a:lnTo>
                  <a:lnTo>
                    <a:pt x="296" y="507"/>
                  </a:lnTo>
                  <a:lnTo>
                    <a:pt x="295" y="510"/>
                  </a:lnTo>
                  <a:lnTo>
                    <a:pt x="294" y="512"/>
                  </a:lnTo>
                  <a:lnTo>
                    <a:pt x="292" y="514"/>
                  </a:lnTo>
                  <a:lnTo>
                    <a:pt x="290" y="517"/>
                  </a:lnTo>
                  <a:lnTo>
                    <a:pt x="287" y="519"/>
                  </a:lnTo>
                  <a:lnTo>
                    <a:pt x="283" y="521"/>
                  </a:lnTo>
                  <a:lnTo>
                    <a:pt x="278" y="523"/>
                  </a:lnTo>
                  <a:lnTo>
                    <a:pt x="0" y="523"/>
                  </a:lnTo>
                  <a:lnTo>
                    <a:pt x="0" y="0"/>
                  </a:lnTo>
                  <a:lnTo>
                    <a:pt x="273" y="0"/>
                  </a:lnTo>
                  <a:lnTo>
                    <a:pt x="278" y="2"/>
                  </a:lnTo>
                  <a:lnTo>
                    <a:pt x="282" y="4"/>
                  </a:lnTo>
                  <a:lnTo>
                    <a:pt x="285" y="6"/>
                  </a:lnTo>
                  <a:lnTo>
                    <a:pt x="287" y="8"/>
                  </a:lnTo>
                  <a:lnTo>
                    <a:pt x="289" y="10"/>
                  </a:lnTo>
                  <a:lnTo>
                    <a:pt x="290" y="13"/>
                  </a:lnTo>
                  <a:lnTo>
                    <a:pt x="291" y="15"/>
                  </a:lnTo>
                  <a:lnTo>
                    <a:pt x="291" y="18"/>
                  </a:lnTo>
                  <a:lnTo>
                    <a:pt x="290" y="21"/>
                  </a:lnTo>
                  <a:lnTo>
                    <a:pt x="289" y="23"/>
                  </a:lnTo>
                  <a:lnTo>
                    <a:pt x="287" y="29"/>
                  </a:lnTo>
                  <a:lnTo>
                    <a:pt x="283" y="35"/>
                  </a:lnTo>
                  <a:lnTo>
                    <a:pt x="278" y="42"/>
                  </a:lnTo>
                  <a:lnTo>
                    <a:pt x="273" y="49"/>
                  </a:lnTo>
                  <a:lnTo>
                    <a:pt x="269" y="56"/>
                  </a:lnTo>
                  <a:lnTo>
                    <a:pt x="264" y="63"/>
                  </a:lnTo>
                  <a:lnTo>
                    <a:pt x="261" y="72"/>
                  </a:lnTo>
                  <a:lnTo>
                    <a:pt x="260" y="76"/>
                  </a:lnTo>
                  <a:lnTo>
                    <a:pt x="259" y="80"/>
                  </a:lnTo>
                  <a:lnTo>
                    <a:pt x="259" y="84"/>
                  </a:lnTo>
                  <a:lnTo>
                    <a:pt x="259" y="89"/>
                  </a:lnTo>
                  <a:lnTo>
                    <a:pt x="259" y="91"/>
                  </a:lnTo>
                  <a:lnTo>
                    <a:pt x="260" y="93"/>
                  </a:lnTo>
                  <a:lnTo>
                    <a:pt x="261" y="97"/>
                  </a:lnTo>
                  <a:lnTo>
                    <a:pt x="263" y="102"/>
                  </a:lnTo>
                  <a:lnTo>
                    <a:pt x="265" y="107"/>
                  </a:lnTo>
                  <a:lnTo>
                    <a:pt x="268" y="110"/>
                  </a:lnTo>
                  <a:lnTo>
                    <a:pt x="271" y="114"/>
                  </a:lnTo>
                  <a:lnTo>
                    <a:pt x="275" y="117"/>
                  </a:lnTo>
                  <a:lnTo>
                    <a:pt x="278" y="121"/>
                  </a:lnTo>
                  <a:lnTo>
                    <a:pt x="286" y="126"/>
                  </a:lnTo>
                  <a:lnTo>
                    <a:pt x="295" y="131"/>
                  </a:lnTo>
                  <a:lnTo>
                    <a:pt x="300" y="133"/>
                  </a:lnTo>
                  <a:lnTo>
                    <a:pt x="304" y="135"/>
                  </a:lnTo>
                  <a:lnTo>
                    <a:pt x="315" y="138"/>
                  </a:lnTo>
                  <a:lnTo>
                    <a:pt x="326" y="139"/>
                  </a:lnTo>
                  <a:lnTo>
                    <a:pt x="337" y="140"/>
                  </a:lnTo>
                  <a:lnTo>
                    <a:pt x="347" y="140"/>
                  </a:lnTo>
                  <a:lnTo>
                    <a:pt x="358" y="139"/>
                  </a:lnTo>
                  <a:lnTo>
                    <a:pt x="368" y="136"/>
                  </a:lnTo>
                  <a:lnTo>
                    <a:pt x="378" y="133"/>
                  </a:lnTo>
                  <a:lnTo>
                    <a:pt x="383" y="131"/>
                  </a:lnTo>
                  <a:lnTo>
                    <a:pt x="388" y="128"/>
                  </a:lnTo>
                  <a:lnTo>
                    <a:pt x="392" y="125"/>
                  </a:lnTo>
                  <a:lnTo>
                    <a:pt x="396" y="122"/>
                  </a:lnTo>
                  <a:lnTo>
                    <a:pt x="400" y="119"/>
                  </a:lnTo>
                  <a:lnTo>
                    <a:pt x="404" y="116"/>
                  </a:lnTo>
                  <a:lnTo>
                    <a:pt x="407" y="112"/>
                  </a:lnTo>
                  <a:lnTo>
                    <a:pt x="410" y="108"/>
                  </a:lnTo>
                  <a:lnTo>
                    <a:pt x="413" y="103"/>
                  </a:lnTo>
                  <a:lnTo>
                    <a:pt x="415" y="99"/>
                  </a:lnTo>
                  <a:lnTo>
                    <a:pt x="416" y="95"/>
                  </a:lnTo>
                  <a:lnTo>
                    <a:pt x="417" y="91"/>
                  </a:lnTo>
                  <a:lnTo>
                    <a:pt x="417" y="86"/>
                  </a:lnTo>
                  <a:lnTo>
                    <a:pt x="416" y="82"/>
                  </a:lnTo>
                  <a:lnTo>
                    <a:pt x="416" y="78"/>
                  </a:lnTo>
                  <a:lnTo>
                    <a:pt x="414" y="74"/>
                  </a:lnTo>
                  <a:lnTo>
                    <a:pt x="411" y="65"/>
                  </a:lnTo>
                  <a:lnTo>
                    <a:pt x="406" y="58"/>
                  </a:lnTo>
                  <a:lnTo>
                    <a:pt x="396" y="43"/>
                  </a:lnTo>
                  <a:lnTo>
                    <a:pt x="391" y="36"/>
                  </a:lnTo>
                  <a:lnTo>
                    <a:pt x="387" y="30"/>
                  </a:lnTo>
                  <a:lnTo>
                    <a:pt x="384" y="24"/>
                  </a:lnTo>
                  <a:lnTo>
                    <a:pt x="382" y="18"/>
                  </a:lnTo>
                  <a:lnTo>
                    <a:pt x="382" y="15"/>
                  </a:lnTo>
                  <a:lnTo>
                    <a:pt x="383" y="13"/>
                  </a:lnTo>
                  <a:lnTo>
                    <a:pt x="384" y="10"/>
                  </a:lnTo>
                  <a:lnTo>
                    <a:pt x="386" y="8"/>
                  </a:lnTo>
                  <a:lnTo>
                    <a:pt x="388" y="6"/>
                  </a:lnTo>
                  <a:lnTo>
                    <a:pt x="391" y="4"/>
                  </a:lnTo>
                  <a:lnTo>
                    <a:pt x="396" y="1"/>
                  </a:lnTo>
                  <a:lnTo>
                    <a:pt x="401" y="0"/>
                  </a:lnTo>
                  <a:lnTo>
                    <a:pt x="676" y="0"/>
                  </a:lnTo>
                  <a:lnTo>
                    <a:pt x="676" y="194"/>
                  </a:lnTo>
                  <a:lnTo>
                    <a:pt x="672" y="204"/>
                  </a:lnTo>
                  <a:lnTo>
                    <a:pt x="670" y="207"/>
                  </a:lnTo>
                  <a:lnTo>
                    <a:pt x="668" y="210"/>
                  </a:lnTo>
                  <a:lnTo>
                    <a:pt x="665" y="212"/>
                  </a:lnTo>
                  <a:lnTo>
                    <a:pt x="663" y="213"/>
                  </a:lnTo>
                  <a:lnTo>
                    <a:pt x="658" y="214"/>
                  </a:lnTo>
                  <a:lnTo>
                    <a:pt x="655" y="213"/>
                  </a:lnTo>
                  <a:lnTo>
                    <a:pt x="652" y="212"/>
                  </a:lnTo>
                  <a:lnTo>
                    <a:pt x="647" y="210"/>
                  </a:lnTo>
                  <a:lnTo>
                    <a:pt x="640" y="206"/>
                  </a:lnTo>
                  <a:lnTo>
                    <a:pt x="634" y="201"/>
                  </a:lnTo>
                  <a:lnTo>
                    <a:pt x="627" y="195"/>
                  </a:lnTo>
                  <a:lnTo>
                    <a:pt x="620" y="191"/>
                  </a:lnTo>
                  <a:lnTo>
                    <a:pt x="612" y="186"/>
                  </a:lnTo>
                  <a:lnTo>
                    <a:pt x="605" y="183"/>
                  </a:lnTo>
                  <a:lnTo>
                    <a:pt x="600" y="182"/>
                  </a:lnTo>
                  <a:lnTo>
                    <a:pt x="596" y="181"/>
                  </a:lnTo>
                  <a:lnTo>
                    <a:pt x="592" y="181"/>
                  </a:lnTo>
                  <a:lnTo>
                    <a:pt x="588" y="181"/>
                  </a:lnTo>
                  <a:lnTo>
                    <a:pt x="583" y="182"/>
                  </a:lnTo>
                  <a:lnTo>
                    <a:pt x="579" y="183"/>
                  </a:lnTo>
                  <a:lnTo>
                    <a:pt x="574" y="185"/>
                  </a:lnTo>
                  <a:lnTo>
                    <a:pt x="570" y="187"/>
                  </a:lnTo>
                  <a:lnTo>
                    <a:pt x="565" y="190"/>
                  </a:lnTo>
                  <a:lnTo>
                    <a:pt x="561" y="193"/>
                  </a:lnTo>
                  <a:lnTo>
                    <a:pt x="558" y="196"/>
                  </a:lnTo>
                  <a:lnTo>
                    <a:pt x="555" y="201"/>
                  </a:lnTo>
                  <a:lnTo>
                    <a:pt x="549" y="209"/>
                  </a:lnTo>
                  <a:lnTo>
                    <a:pt x="544" y="218"/>
                  </a:lnTo>
                  <a:lnTo>
                    <a:pt x="542" y="222"/>
                  </a:lnTo>
                  <a:lnTo>
                    <a:pt x="541" y="227"/>
                  </a:lnTo>
                  <a:lnTo>
                    <a:pt x="538" y="237"/>
                  </a:lnTo>
                  <a:lnTo>
                    <a:pt x="536" y="248"/>
                  </a:lnTo>
                  <a:lnTo>
                    <a:pt x="536" y="253"/>
                  </a:lnTo>
                  <a:lnTo>
                    <a:pt x="535" y="258"/>
                  </a:lnTo>
                  <a:lnTo>
                    <a:pt x="536" y="269"/>
                  </a:lnTo>
                  <a:lnTo>
                    <a:pt x="537" y="280"/>
                  </a:lnTo>
                  <a:lnTo>
                    <a:pt x="539" y="290"/>
                  </a:lnTo>
                  <a:lnTo>
                    <a:pt x="543" y="300"/>
                  </a:lnTo>
                  <a:lnTo>
                    <a:pt x="545" y="305"/>
                  </a:lnTo>
                  <a:lnTo>
                    <a:pt x="547" y="310"/>
                  </a:lnTo>
                  <a:lnTo>
                    <a:pt x="550" y="314"/>
                  </a:lnTo>
                  <a:lnTo>
                    <a:pt x="553" y="318"/>
                  </a:lnTo>
                  <a:lnTo>
                    <a:pt x="556" y="322"/>
                  </a:lnTo>
                  <a:lnTo>
                    <a:pt x="560" y="326"/>
                  </a:lnTo>
                  <a:lnTo>
                    <a:pt x="564" y="330"/>
                  </a:lnTo>
                  <a:lnTo>
                    <a:pt x="569" y="333"/>
                  </a:lnTo>
                  <a:lnTo>
                    <a:pt x="573" y="336"/>
                  </a:lnTo>
                  <a:lnTo>
                    <a:pt x="577" y="338"/>
                  </a:lnTo>
                  <a:lnTo>
                    <a:pt x="582" y="339"/>
                  </a:lnTo>
                  <a:lnTo>
                    <a:pt x="586" y="340"/>
                  </a:lnTo>
                  <a:lnTo>
                    <a:pt x="590" y="340"/>
                  </a:lnTo>
                  <a:lnTo>
                    <a:pt x="594" y="339"/>
                  </a:lnTo>
                  <a:lnTo>
                    <a:pt x="602" y="337"/>
                  </a:lnTo>
                  <a:lnTo>
                    <a:pt x="610" y="333"/>
                  </a:lnTo>
                  <a:lnTo>
                    <a:pt x="618" y="328"/>
                  </a:lnTo>
                  <a:lnTo>
                    <a:pt x="633" y="317"/>
                  </a:lnTo>
                  <a:lnTo>
                    <a:pt x="639" y="313"/>
                  </a:lnTo>
                  <a:lnTo>
                    <a:pt x="646" y="308"/>
                  </a:lnTo>
                  <a:lnTo>
                    <a:pt x="652" y="305"/>
                  </a:lnTo>
                  <a:lnTo>
                    <a:pt x="658" y="304"/>
                  </a:lnTo>
                  <a:lnTo>
                    <a:pt x="660" y="304"/>
                  </a:lnTo>
                  <a:lnTo>
                    <a:pt x="663" y="305"/>
                  </a:lnTo>
                  <a:lnTo>
                    <a:pt x="665" y="306"/>
                  </a:lnTo>
                  <a:lnTo>
                    <a:pt x="668" y="308"/>
                  </a:lnTo>
                  <a:lnTo>
                    <a:pt x="670" y="310"/>
                  </a:lnTo>
                  <a:lnTo>
                    <a:pt x="672" y="314"/>
                  </a:lnTo>
                  <a:lnTo>
                    <a:pt x="674" y="318"/>
                  </a:lnTo>
                  <a:lnTo>
                    <a:pt x="676" y="323"/>
                  </a:lnTo>
                  <a:lnTo>
                    <a:pt x="676" y="522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9" name="Freeform 25"/>
            <p:cNvSpPr>
              <a:spLocks/>
            </p:cNvSpPr>
            <p:nvPr/>
          </p:nvSpPr>
          <p:spPr bwMode="auto">
            <a:xfrm>
              <a:off x="2400741" y="2950761"/>
              <a:ext cx="4322115" cy="2178204"/>
            </a:xfrm>
            <a:custGeom>
              <a:avLst/>
              <a:gdLst>
                <a:gd name="T0" fmla="*/ 529 w 955"/>
                <a:gd name="T1" fmla="*/ 659 h 665"/>
                <a:gd name="T2" fmla="*/ 523 w 955"/>
                <a:gd name="T3" fmla="*/ 643 h 665"/>
                <a:gd name="T4" fmla="*/ 551 w 955"/>
                <a:gd name="T5" fmla="*/ 600 h 665"/>
                <a:gd name="T6" fmla="*/ 558 w 955"/>
                <a:gd name="T7" fmla="*/ 573 h 665"/>
                <a:gd name="T8" fmla="*/ 551 w 955"/>
                <a:gd name="T9" fmla="*/ 554 h 665"/>
                <a:gd name="T10" fmla="*/ 527 w 955"/>
                <a:gd name="T11" fmla="*/ 536 h 665"/>
                <a:gd name="T12" fmla="*/ 495 w 955"/>
                <a:gd name="T13" fmla="*/ 526 h 665"/>
                <a:gd name="T14" fmla="*/ 442 w 955"/>
                <a:gd name="T15" fmla="*/ 531 h 665"/>
                <a:gd name="T16" fmla="*/ 417 w 955"/>
                <a:gd name="T17" fmla="*/ 545 h 665"/>
                <a:gd name="T18" fmla="*/ 401 w 955"/>
                <a:gd name="T19" fmla="*/ 567 h 665"/>
                <a:gd name="T20" fmla="*/ 400 w 955"/>
                <a:gd name="T21" fmla="*/ 589 h 665"/>
                <a:gd name="T22" fmla="*/ 419 w 955"/>
                <a:gd name="T23" fmla="*/ 623 h 665"/>
                <a:gd name="T24" fmla="*/ 432 w 955"/>
                <a:gd name="T25" fmla="*/ 649 h 665"/>
                <a:gd name="T26" fmla="*/ 423 w 955"/>
                <a:gd name="T27" fmla="*/ 661 h 665"/>
                <a:gd name="T28" fmla="*/ 138 w 955"/>
                <a:gd name="T29" fmla="*/ 458 h 665"/>
                <a:gd name="T30" fmla="*/ 126 w 955"/>
                <a:gd name="T31" fmla="*/ 447 h 665"/>
                <a:gd name="T32" fmla="*/ 105 w 955"/>
                <a:gd name="T33" fmla="*/ 455 h 665"/>
                <a:gd name="T34" fmla="*/ 68 w 955"/>
                <a:gd name="T35" fmla="*/ 480 h 665"/>
                <a:gd name="T36" fmla="*/ 42 w 955"/>
                <a:gd name="T37" fmla="*/ 481 h 665"/>
                <a:gd name="T38" fmla="*/ 18 w 955"/>
                <a:gd name="T39" fmla="*/ 461 h 665"/>
                <a:gd name="T40" fmla="*/ 3 w 955"/>
                <a:gd name="T41" fmla="*/ 428 h 665"/>
                <a:gd name="T42" fmla="*/ 3 w 955"/>
                <a:gd name="T43" fmla="*/ 380 h 665"/>
                <a:gd name="T44" fmla="*/ 17 w 955"/>
                <a:gd name="T45" fmla="*/ 347 h 665"/>
                <a:gd name="T46" fmla="*/ 39 w 955"/>
                <a:gd name="T47" fmla="*/ 327 h 665"/>
                <a:gd name="T48" fmla="*/ 61 w 955"/>
                <a:gd name="T49" fmla="*/ 324 h 665"/>
                <a:gd name="T50" fmla="*/ 99 w 955"/>
                <a:gd name="T51" fmla="*/ 344 h 665"/>
                <a:gd name="T52" fmla="*/ 123 w 955"/>
                <a:gd name="T53" fmla="*/ 356 h 665"/>
                <a:gd name="T54" fmla="*/ 136 w 955"/>
                <a:gd name="T55" fmla="*/ 349 h 665"/>
                <a:gd name="T56" fmla="*/ 412 w 955"/>
                <a:gd name="T57" fmla="*/ 141 h 665"/>
                <a:gd name="T58" fmla="*/ 429 w 955"/>
                <a:gd name="T59" fmla="*/ 130 h 665"/>
                <a:gd name="T60" fmla="*/ 427 w 955"/>
                <a:gd name="T61" fmla="*/ 112 h 665"/>
                <a:gd name="T62" fmla="*/ 404 w 955"/>
                <a:gd name="T63" fmla="*/ 76 h 665"/>
                <a:gd name="T64" fmla="*/ 398 w 955"/>
                <a:gd name="T65" fmla="*/ 52 h 665"/>
                <a:gd name="T66" fmla="*/ 405 w 955"/>
                <a:gd name="T67" fmla="*/ 34 h 665"/>
                <a:gd name="T68" fmla="*/ 426 w 955"/>
                <a:gd name="T69" fmla="*/ 14 h 665"/>
                <a:gd name="T70" fmla="*/ 465 w 955"/>
                <a:gd name="T71" fmla="*/ 1 h 665"/>
                <a:gd name="T72" fmla="*/ 518 w 955"/>
                <a:gd name="T73" fmla="*/ 8 h 665"/>
                <a:gd name="T74" fmla="*/ 541 w 955"/>
                <a:gd name="T75" fmla="*/ 21 h 665"/>
                <a:gd name="T76" fmla="*/ 555 w 955"/>
                <a:gd name="T77" fmla="*/ 42 h 665"/>
                <a:gd name="T78" fmla="*/ 555 w 955"/>
                <a:gd name="T79" fmla="*/ 66 h 665"/>
                <a:gd name="T80" fmla="*/ 526 w 955"/>
                <a:gd name="T81" fmla="*/ 111 h 665"/>
                <a:gd name="T82" fmla="*/ 523 w 955"/>
                <a:gd name="T83" fmla="*/ 130 h 665"/>
                <a:gd name="T84" fmla="*/ 541 w 955"/>
                <a:gd name="T85" fmla="*/ 141 h 665"/>
                <a:gd name="T86" fmla="*/ 820 w 955"/>
                <a:gd name="T87" fmla="*/ 349 h 665"/>
                <a:gd name="T88" fmla="*/ 832 w 955"/>
                <a:gd name="T89" fmla="*/ 356 h 665"/>
                <a:gd name="T90" fmla="*/ 856 w 955"/>
                <a:gd name="T91" fmla="*/ 344 h 665"/>
                <a:gd name="T92" fmla="*/ 890 w 955"/>
                <a:gd name="T93" fmla="*/ 325 h 665"/>
                <a:gd name="T94" fmla="*/ 911 w 955"/>
                <a:gd name="T95" fmla="*/ 325 h 665"/>
                <a:gd name="T96" fmla="*/ 932 w 955"/>
                <a:gd name="T97" fmla="*/ 339 h 665"/>
                <a:gd name="T98" fmla="*/ 950 w 955"/>
                <a:gd name="T99" fmla="*/ 370 h 665"/>
                <a:gd name="T100" fmla="*/ 955 w 955"/>
                <a:gd name="T101" fmla="*/ 412 h 665"/>
                <a:gd name="T102" fmla="*/ 943 w 955"/>
                <a:gd name="T103" fmla="*/ 452 h 665"/>
                <a:gd name="T104" fmla="*/ 927 w 955"/>
                <a:gd name="T105" fmla="*/ 473 h 665"/>
                <a:gd name="T106" fmla="*/ 904 w 955"/>
                <a:gd name="T107" fmla="*/ 482 h 665"/>
                <a:gd name="T108" fmla="*/ 872 w 955"/>
                <a:gd name="T109" fmla="*/ 470 h 665"/>
                <a:gd name="T110" fmla="*/ 835 w 955"/>
                <a:gd name="T111" fmla="*/ 447 h 665"/>
                <a:gd name="T112" fmla="*/ 822 w 955"/>
                <a:gd name="T113" fmla="*/ 451 h 665"/>
                <a:gd name="T114" fmla="*/ 814 w 955"/>
                <a:gd name="T115" fmla="*/ 665 h 6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55"/>
                <a:gd name="T175" fmla="*/ 0 h 665"/>
                <a:gd name="T176" fmla="*/ 955 w 955"/>
                <a:gd name="T177" fmla="*/ 665 h 6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55" h="665">
                  <a:moveTo>
                    <a:pt x="814" y="665"/>
                  </a:moveTo>
                  <a:lnTo>
                    <a:pt x="541" y="665"/>
                  </a:lnTo>
                  <a:lnTo>
                    <a:pt x="537" y="664"/>
                  </a:lnTo>
                  <a:lnTo>
                    <a:pt x="534" y="662"/>
                  </a:lnTo>
                  <a:lnTo>
                    <a:pt x="529" y="659"/>
                  </a:lnTo>
                  <a:lnTo>
                    <a:pt x="526" y="657"/>
                  </a:lnTo>
                  <a:lnTo>
                    <a:pt x="524" y="653"/>
                  </a:lnTo>
                  <a:lnTo>
                    <a:pt x="523" y="650"/>
                  </a:lnTo>
                  <a:lnTo>
                    <a:pt x="523" y="647"/>
                  </a:lnTo>
                  <a:lnTo>
                    <a:pt x="523" y="643"/>
                  </a:lnTo>
                  <a:lnTo>
                    <a:pt x="524" y="639"/>
                  </a:lnTo>
                  <a:lnTo>
                    <a:pt x="529" y="631"/>
                  </a:lnTo>
                  <a:lnTo>
                    <a:pt x="536" y="622"/>
                  </a:lnTo>
                  <a:lnTo>
                    <a:pt x="547" y="608"/>
                  </a:lnTo>
                  <a:lnTo>
                    <a:pt x="551" y="600"/>
                  </a:lnTo>
                  <a:lnTo>
                    <a:pt x="554" y="592"/>
                  </a:lnTo>
                  <a:lnTo>
                    <a:pt x="557" y="586"/>
                  </a:lnTo>
                  <a:lnTo>
                    <a:pt x="557" y="583"/>
                  </a:lnTo>
                  <a:lnTo>
                    <a:pt x="558" y="580"/>
                  </a:lnTo>
                  <a:lnTo>
                    <a:pt x="558" y="573"/>
                  </a:lnTo>
                  <a:lnTo>
                    <a:pt x="556" y="567"/>
                  </a:lnTo>
                  <a:lnTo>
                    <a:pt x="556" y="565"/>
                  </a:lnTo>
                  <a:lnTo>
                    <a:pt x="555" y="563"/>
                  </a:lnTo>
                  <a:lnTo>
                    <a:pt x="553" y="558"/>
                  </a:lnTo>
                  <a:lnTo>
                    <a:pt x="551" y="554"/>
                  </a:lnTo>
                  <a:lnTo>
                    <a:pt x="548" y="551"/>
                  </a:lnTo>
                  <a:lnTo>
                    <a:pt x="544" y="547"/>
                  </a:lnTo>
                  <a:lnTo>
                    <a:pt x="541" y="544"/>
                  </a:lnTo>
                  <a:lnTo>
                    <a:pt x="531" y="538"/>
                  </a:lnTo>
                  <a:lnTo>
                    <a:pt x="527" y="536"/>
                  </a:lnTo>
                  <a:lnTo>
                    <a:pt x="522" y="533"/>
                  </a:lnTo>
                  <a:lnTo>
                    <a:pt x="517" y="531"/>
                  </a:lnTo>
                  <a:lnTo>
                    <a:pt x="512" y="529"/>
                  </a:lnTo>
                  <a:lnTo>
                    <a:pt x="500" y="527"/>
                  </a:lnTo>
                  <a:lnTo>
                    <a:pt x="495" y="526"/>
                  </a:lnTo>
                  <a:lnTo>
                    <a:pt x="489" y="525"/>
                  </a:lnTo>
                  <a:lnTo>
                    <a:pt x="477" y="525"/>
                  </a:lnTo>
                  <a:lnTo>
                    <a:pt x="465" y="525"/>
                  </a:lnTo>
                  <a:lnTo>
                    <a:pt x="453" y="527"/>
                  </a:lnTo>
                  <a:lnTo>
                    <a:pt x="442" y="531"/>
                  </a:lnTo>
                  <a:lnTo>
                    <a:pt x="437" y="533"/>
                  </a:lnTo>
                  <a:lnTo>
                    <a:pt x="431" y="536"/>
                  </a:lnTo>
                  <a:lnTo>
                    <a:pt x="426" y="538"/>
                  </a:lnTo>
                  <a:lnTo>
                    <a:pt x="422" y="542"/>
                  </a:lnTo>
                  <a:lnTo>
                    <a:pt x="417" y="545"/>
                  </a:lnTo>
                  <a:lnTo>
                    <a:pt x="412" y="549"/>
                  </a:lnTo>
                  <a:lnTo>
                    <a:pt x="409" y="553"/>
                  </a:lnTo>
                  <a:lnTo>
                    <a:pt x="405" y="558"/>
                  </a:lnTo>
                  <a:lnTo>
                    <a:pt x="403" y="563"/>
                  </a:lnTo>
                  <a:lnTo>
                    <a:pt x="401" y="567"/>
                  </a:lnTo>
                  <a:lnTo>
                    <a:pt x="400" y="572"/>
                  </a:lnTo>
                  <a:lnTo>
                    <a:pt x="399" y="576"/>
                  </a:lnTo>
                  <a:lnTo>
                    <a:pt x="399" y="580"/>
                  </a:lnTo>
                  <a:lnTo>
                    <a:pt x="399" y="584"/>
                  </a:lnTo>
                  <a:lnTo>
                    <a:pt x="400" y="589"/>
                  </a:lnTo>
                  <a:lnTo>
                    <a:pt x="401" y="593"/>
                  </a:lnTo>
                  <a:lnTo>
                    <a:pt x="402" y="596"/>
                  </a:lnTo>
                  <a:lnTo>
                    <a:pt x="404" y="600"/>
                  </a:lnTo>
                  <a:lnTo>
                    <a:pt x="408" y="609"/>
                  </a:lnTo>
                  <a:lnTo>
                    <a:pt x="419" y="623"/>
                  </a:lnTo>
                  <a:lnTo>
                    <a:pt x="423" y="629"/>
                  </a:lnTo>
                  <a:lnTo>
                    <a:pt x="427" y="635"/>
                  </a:lnTo>
                  <a:lnTo>
                    <a:pt x="430" y="641"/>
                  </a:lnTo>
                  <a:lnTo>
                    <a:pt x="432" y="647"/>
                  </a:lnTo>
                  <a:lnTo>
                    <a:pt x="432" y="649"/>
                  </a:lnTo>
                  <a:lnTo>
                    <a:pt x="431" y="652"/>
                  </a:lnTo>
                  <a:lnTo>
                    <a:pt x="430" y="654"/>
                  </a:lnTo>
                  <a:lnTo>
                    <a:pt x="429" y="656"/>
                  </a:lnTo>
                  <a:lnTo>
                    <a:pt x="426" y="659"/>
                  </a:lnTo>
                  <a:lnTo>
                    <a:pt x="423" y="661"/>
                  </a:lnTo>
                  <a:lnTo>
                    <a:pt x="420" y="663"/>
                  </a:lnTo>
                  <a:lnTo>
                    <a:pt x="415" y="665"/>
                  </a:lnTo>
                  <a:lnTo>
                    <a:pt x="142" y="665"/>
                  </a:lnTo>
                  <a:lnTo>
                    <a:pt x="142" y="469"/>
                  </a:lnTo>
                  <a:lnTo>
                    <a:pt x="138" y="458"/>
                  </a:lnTo>
                  <a:lnTo>
                    <a:pt x="136" y="455"/>
                  </a:lnTo>
                  <a:lnTo>
                    <a:pt x="134" y="452"/>
                  </a:lnTo>
                  <a:lnTo>
                    <a:pt x="131" y="449"/>
                  </a:lnTo>
                  <a:lnTo>
                    <a:pt x="129" y="448"/>
                  </a:lnTo>
                  <a:lnTo>
                    <a:pt x="126" y="447"/>
                  </a:lnTo>
                  <a:lnTo>
                    <a:pt x="123" y="447"/>
                  </a:lnTo>
                  <a:lnTo>
                    <a:pt x="121" y="447"/>
                  </a:lnTo>
                  <a:lnTo>
                    <a:pt x="118" y="448"/>
                  </a:lnTo>
                  <a:lnTo>
                    <a:pt x="112" y="450"/>
                  </a:lnTo>
                  <a:lnTo>
                    <a:pt x="105" y="455"/>
                  </a:lnTo>
                  <a:lnTo>
                    <a:pt x="98" y="459"/>
                  </a:lnTo>
                  <a:lnTo>
                    <a:pt x="91" y="465"/>
                  </a:lnTo>
                  <a:lnTo>
                    <a:pt x="83" y="470"/>
                  </a:lnTo>
                  <a:lnTo>
                    <a:pt x="76" y="476"/>
                  </a:lnTo>
                  <a:lnTo>
                    <a:pt x="68" y="480"/>
                  </a:lnTo>
                  <a:lnTo>
                    <a:pt x="59" y="482"/>
                  </a:lnTo>
                  <a:lnTo>
                    <a:pt x="55" y="482"/>
                  </a:lnTo>
                  <a:lnTo>
                    <a:pt x="51" y="482"/>
                  </a:lnTo>
                  <a:lnTo>
                    <a:pt x="47" y="482"/>
                  </a:lnTo>
                  <a:lnTo>
                    <a:pt x="42" y="481"/>
                  </a:lnTo>
                  <a:lnTo>
                    <a:pt x="38" y="479"/>
                  </a:lnTo>
                  <a:lnTo>
                    <a:pt x="34" y="476"/>
                  </a:lnTo>
                  <a:lnTo>
                    <a:pt x="25" y="468"/>
                  </a:lnTo>
                  <a:lnTo>
                    <a:pt x="21" y="465"/>
                  </a:lnTo>
                  <a:lnTo>
                    <a:pt x="18" y="461"/>
                  </a:lnTo>
                  <a:lnTo>
                    <a:pt x="12" y="452"/>
                  </a:lnTo>
                  <a:lnTo>
                    <a:pt x="10" y="448"/>
                  </a:lnTo>
                  <a:lnTo>
                    <a:pt x="7" y="443"/>
                  </a:lnTo>
                  <a:lnTo>
                    <a:pt x="4" y="433"/>
                  </a:lnTo>
                  <a:lnTo>
                    <a:pt x="3" y="428"/>
                  </a:lnTo>
                  <a:lnTo>
                    <a:pt x="2" y="423"/>
                  </a:lnTo>
                  <a:lnTo>
                    <a:pt x="0" y="412"/>
                  </a:lnTo>
                  <a:lnTo>
                    <a:pt x="0" y="401"/>
                  </a:lnTo>
                  <a:lnTo>
                    <a:pt x="1" y="390"/>
                  </a:lnTo>
                  <a:lnTo>
                    <a:pt x="3" y="380"/>
                  </a:lnTo>
                  <a:lnTo>
                    <a:pt x="5" y="370"/>
                  </a:lnTo>
                  <a:lnTo>
                    <a:pt x="7" y="365"/>
                  </a:lnTo>
                  <a:lnTo>
                    <a:pt x="9" y="360"/>
                  </a:lnTo>
                  <a:lnTo>
                    <a:pt x="14" y="352"/>
                  </a:lnTo>
                  <a:lnTo>
                    <a:pt x="17" y="347"/>
                  </a:lnTo>
                  <a:lnTo>
                    <a:pt x="19" y="344"/>
                  </a:lnTo>
                  <a:lnTo>
                    <a:pt x="26" y="336"/>
                  </a:lnTo>
                  <a:lnTo>
                    <a:pt x="30" y="333"/>
                  </a:lnTo>
                  <a:lnTo>
                    <a:pt x="35" y="330"/>
                  </a:lnTo>
                  <a:lnTo>
                    <a:pt x="39" y="327"/>
                  </a:lnTo>
                  <a:lnTo>
                    <a:pt x="44" y="325"/>
                  </a:lnTo>
                  <a:lnTo>
                    <a:pt x="48" y="324"/>
                  </a:lnTo>
                  <a:lnTo>
                    <a:pt x="53" y="324"/>
                  </a:lnTo>
                  <a:lnTo>
                    <a:pt x="57" y="323"/>
                  </a:lnTo>
                  <a:lnTo>
                    <a:pt x="61" y="324"/>
                  </a:lnTo>
                  <a:lnTo>
                    <a:pt x="70" y="326"/>
                  </a:lnTo>
                  <a:lnTo>
                    <a:pt x="78" y="329"/>
                  </a:lnTo>
                  <a:lnTo>
                    <a:pt x="85" y="334"/>
                  </a:lnTo>
                  <a:lnTo>
                    <a:pt x="92" y="338"/>
                  </a:lnTo>
                  <a:lnTo>
                    <a:pt x="99" y="344"/>
                  </a:lnTo>
                  <a:lnTo>
                    <a:pt x="106" y="349"/>
                  </a:lnTo>
                  <a:lnTo>
                    <a:pt x="112" y="353"/>
                  </a:lnTo>
                  <a:lnTo>
                    <a:pt x="118" y="355"/>
                  </a:lnTo>
                  <a:lnTo>
                    <a:pt x="121" y="356"/>
                  </a:lnTo>
                  <a:lnTo>
                    <a:pt x="123" y="356"/>
                  </a:lnTo>
                  <a:lnTo>
                    <a:pt x="126" y="356"/>
                  </a:lnTo>
                  <a:lnTo>
                    <a:pt x="129" y="355"/>
                  </a:lnTo>
                  <a:lnTo>
                    <a:pt x="131" y="354"/>
                  </a:lnTo>
                  <a:lnTo>
                    <a:pt x="133" y="352"/>
                  </a:lnTo>
                  <a:lnTo>
                    <a:pt x="136" y="349"/>
                  </a:lnTo>
                  <a:lnTo>
                    <a:pt x="138" y="345"/>
                  </a:lnTo>
                  <a:lnTo>
                    <a:pt x="140" y="340"/>
                  </a:lnTo>
                  <a:lnTo>
                    <a:pt x="142" y="334"/>
                  </a:lnTo>
                  <a:lnTo>
                    <a:pt x="142" y="141"/>
                  </a:lnTo>
                  <a:lnTo>
                    <a:pt x="412" y="141"/>
                  </a:lnTo>
                  <a:lnTo>
                    <a:pt x="418" y="139"/>
                  </a:lnTo>
                  <a:lnTo>
                    <a:pt x="422" y="137"/>
                  </a:lnTo>
                  <a:lnTo>
                    <a:pt x="425" y="135"/>
                  </a:lnTo>
                  <a:lnTo>
                    <a:pt x="428" y="133"/>
                  </a:lnTo>
                  <a:lnTo>
                    <a:pt x="429" y="130"/>
                  </a:lnTo>
                  <a:lnTo>
                    <a:pt x="430" y="128"/>
                  </a:lnTo>
                  <a:lnTo>
                    <a:pt x="431" y="123"/>
                  </a:lnTo>
                  <a:lnTo>
                    <a:pt x="431" y="120"/>
                  </a:lnTo>
                  <a:lnTo>
                    <a:pt x="430" y="117"/>
                  </a:lnTo>
                  <a:lnTo>
                    <a:pt x="427" y="112"/>
                  </a:lnTo>
                  <a:lnTo>
                    <a:pt x="423" y="105"/>
                  </a:lnTo>
                  <a:lnTo>
                    <a:pt x="419" y="99"/>
                  </a:lnTo>
                  <a:lnTo>
                    <a:pt x="414" y="92"/>
                  </a:lnTo>
                  <a:lnTo>
                    <a:pt x="408" y="85"/>
                  </a:lnTo>
                  <a:lnTo>
                    <a:pt x="404" y="76"/>
                  </a:lnTo>
                  <a:lnTo>
                    <a:pt x="401" y="69"/>
                  </a:lnTo>
                  <a:lnTo>
                    <a:pt x="399" y="65"/>
                  </a:lnTo>
                  <a:lnTo>
                    <a:pt x="399" y="60"/>
                  </a:lnTo>
                  <a:lnTo>
                    <a:pt x="398" y="56"/>
                  </a:lnTo>
                  <a:lnTo>
                    <a:pt x="398" y="52"/>
                  </a:lnTo>
                  <a:lnTo>
                    <a:pt x="399" y="50"/>
                  </a:lnTo>
                  <a:lnTo>
                    <a:pt x="399" y="48"/>
                  </a:lnTo>
                  <a:lnTo>
                    <a:pt x="400" y="43"/>
                  </a:lnTo>
                  <a:lnTo>
                    <a:pt x="402" y="39"/>
                  </a:lnTo>
                  <a:lnTo>
                    <a:pt x="405" y="34"/>
                  </a:lnTo>
                  <a:lnTo>
                    <a:pt x="408" y="30"/>
                  </a:lnTo>
                  <a:lnTo>
                    <a:pt x="411" y="26"/>
                  </a:lnTo>
                  <a:lnTo>
                    <a:pt x="415" y="23"/>
                  </a:lnTo>
                  <a:lnTo>
                    <a:pt x="418" y="20"/>
                  </a:lnTo>
                  <a:lnTo>
                    <a:pt x="426" y="14"/>
                  </a:lnTo>
                  <a:lnTo>
                    <a:pt x="435" y="10"/>
                  </a:lnTo>
                  <a:lnTo>
                    <a:pt x="440" y="8"/>
                  </a:lnTo>
                  <a:lnTo>
                    <a:pt x="445" y="6"/>
                  </a:lnTo>
                  <a:lnTo>
                    <a:pt x="455" y="3"/>
                  </a:lnTo>
                  <a:lnTo>
                    <a:pt x="465" y="1"/>
                  </a:lnTo>
                  <a:lnTo>
                    <a:pt x="476" y="0"/>
                  </a:lnTo>
                  <a:lnTo>
                    <a:pt x="487" y="1"/>
                  </a:lnTo>
                  <a:lnTo>
                    <a:pt x="497" y="2"/>
                  </a:lnTo>
                  <a:lnTo>
                    <a:pt x="508" y="4"/>
                  </a:lnTo>
                  <a:lnTo>
                    <a:pt x="518" y="8"/>
                  </a:lnTo>
                  <a:lnTo>
                    <a:pt x="522" y="10"/>
                  </a:lnTo>
                  <a:lnTo>
                    <a:pt x="527" y="12"/>
                  </a:lnTo>
                  <a:lnTo>
                    <a:pt x="531" y="15"/>
                  </a:lnTo>
                  <a:lnTo>
                    <a:pt x="536" y="18"/>
                  </a:lnTo>
                  <a:lnTo>
                    <a:pt x="541" y="21"/>
                  </a:lnTo>
                  <a:lnTo>
                    <a:pt x="544" y="25"/>
                  </a:lnTo>
                  <a:lnTo>
                    <a:pt x="548" y="29"/>
                  </a:lnTo>
                  <a:lnTo>
                    <a:pt x="551" y="33"/>
                  </a:lnTo>
                  <a:lnTo>
                    <a:pt x="553" y="37"/>
                  </a:lnTo>
                  <a:lnTo>
                    <a:pt x="555" y="42"/>
                  </a:lnTo>
                  <a:lnTo>
                    <a:pt x="557" y="46"/>
                  </a:lnTo>
                  <a:lnTo>
                    <a:pt x="557" y="50"/>
                  </a:lnTo>
                  <a:lnTo>
                    <a:pt x="557" y="54"/>
                  </a:lnTo>
                  <a:lnTo>
                    <a:pt x="557" y="58"/>
                  </a:lnTo>
                  <a:lnTo>
                    <a:pt x="555" y="66"/>
                  </a:lnTo>
                  <a:lnTo>
                    <a:pt x="551" y="74"/>
                  </a:lnTo>
                  <a:lnTo>
                    <a:pt x="546" y="83"/>
                  </a:lnTo>
                  <a:lnTo>
                    <a:pt x="535" y="98"/>
                  </a:lnTo>
                  <a:lnTo>
                    <a:pt x="530" y="104"/>
                  </a:lnTo>
                  <a:lnTo>
                    <a:pt x="526" y="111"/>
                  </a:lnTo>
                  <a:lnTo>
                    <a:pt x="523" y="117"/>
                  </a:lnTo>
                  <a:lnTo>
                    <a:pt x="522" y="123"/>
                  </a:lnTo>
                  <a:lnTo>
                    <a:pt x="522" y="125"/>
                  </a:lnTo>
                  <a:lnTo>
                    <a:pt x="522" y="128"/>
                  </a:lnTo>
                  <a:lnTo>
                    <a:pt x="523" y="130"/>
                  </a:lnTo>
                  <a:lnTo>
                    <a:pt x="525" y="133"/>
                  </a:lnTo>
                  <a:lnTo>
                    <a:pt x="528" y="135"/>
                  </a:lnTo>
                  <a:lnTo>
                    <a:pt x="531" y="137"/>
                  </a:lnTo>
                  <a:lnTo>
                    <a:pt x="535" y="139"/>
                  </a:lnTo>
                  <a:lnTo>
                    <a:pt x="541" y="141"/>
                  </a:lnTo>
                  <a:lnTo>
                    <a:pt x="814" y="141"/>
                  </a:lnTo>
                  <a:lnTo>
                    <a:pt x="814" y="336"/>
                  </a:lnTo>
                  <a:lnTo>
                    <a:pt x="816" y="342"/>
                  </a:lnTo>
                  <a:lnTo>
                    <a:pt x="818" y="346"/>
                  </a:lnTo>
                  <a:lnTo>
                    <a:pt x="820" y="349"/>
                  </a:lnTo>
                  <a:lnTo>
                    <a:pt x="822" y="352"/>
                  </a:lnTo>
                  <a:lnTo>
                    <a:pt x="825" y="354"/>
                  </a:lnTo>
                  <a:lnTo>
                    <a:pt x="827" y="355"/>
                  </a:lnTo>
                  <a:lnTo>
                    <a:pt x="830" y="356"/>
                  </a:lnTo>
                  <a:lnTo>
                    <a:pt x="832" y="356"/>
                  </a:lnTo>
                  <a:lnTo>
                    <a:pt x="835" y="356"/>
                  </a:lnTo>
                  <a:lnTo>
                    <a:pt x="838" y="355"/>
                  </a:lnTo>
                  <a:lnTo>
                    <a:pt x="843" y="353"/>
                  </a:lnTo>
                  <a:lnTo>
                    <a:pt x="850" y="349"/>
                  </a:lnTo>
                  <a:lnTo>
                    <a:pt x="856" y="344"/>
                  </a:lnTo>
                  <a:lnTo>
                    <a:pt x="870" y="333"/>
                  </a:lnTo>
                  <a:lnTo>
                    <a:pt x="878" y="329"/>
                  </a:lnTo>
                  <a:lnTo>
                    <a:pt x="882" y="327"/>
                  </a:lnTo>
                  <a:lnTo>
                    <a:pt x="886" y="326"/>
                  </a:lnTo>
                  <a:lnTo>
                    <a:pt x="890" y="325"/>
                  </a:lnTo>
                  <a:lnTo>
                    <a:pt x="894" y="324"/>
                  </a:lnTo>
                  <a:lnTo>
                    <a:pt x="898" y="323"/>
                  </a:lnTo>
                  <a:lnTo>
                    <a:pt x="903" y="324"/>
                  </a:lnTo>
                  <a:lnTo>
                    <a:pt x="907" y="324"/>
                  </a:lnTo>
                  <a:lnTo>
                    <a:pt x="911" y="325"/>
                  </a:lnTo>
                  <a:lnTo>
                    <a:pt x="916" y="327"/>
                  </a:lnTo>
                  <a:lnTo>
                    <a:pt x="922" y="330"/>
                  </a:lnTo>
                  <a:lnTo>
                    <a:pt x="925" y="333"/>
                  </a:lnTo>
                  <a:lnTo>
                    <a:pt x="929" y="336"/>
                  </a:lnTo>
                  <a:lnTo>
                    <a:pt x="932" y="339"/>
                  </a:lnTo>
                  <a:lnTo>
                    <a:pt x="936" y="344"/>
                  </a:lnTo>
                  <a:lnTo>
                    <a:pt x="941" y="352"/>
                  </a:lnTo>
                  <a:lnTo>
                    <a:pt x="946" y="360"/>
                  </a:lnTo>
                  <a:lnTo>
                    <a:pt x="948" y="365"/>
                  </a:lnTo>
                  <a:lnTo>
                    <a:pt x="950" y="370"/>
                  </a:lnTo>
                  <a:lnTo>
                    <a:pt x="953" y="380"/>
                  </a:lnTo>
                  <a:lnTo>
                    <a:pt x="954" y="390"/>
                  </a:lnTo>
                  <a:lnTo>
                    <a:pt x="955" y="396"/>
                  </a:lnTo>
                  <a:lnTo>
                    <a:pt x="955" y="401"/>
                  </a:lnTo>
                  <a:lnTo>
                    <a:pt x="955" y="412"/>
                  </a:lnTo>
                  <a:lnTo>
                    <a:pt x="954" y="423"/>
                  </a:lnTo>
                  <a:lnTo>
                    <a:pt x="951" y="433"/>
                  </a:lnTo>
                  <a:lnTo>
                    <a:pt x="948" y="443"/>
                  </a:lnTo>
                  <a:lnTo>
                    <a:pt x="946" y="448"/>
                  </a:lnTo>
                  <a:lnTo>
                    <a:pt x="943" y="452"/>
                  </a:lnTo>
                  <a:lnTo>
                    <a:pt x="940" y="457"/>
                  </a:lnTo>
                  <a:lnTo>
                    <a:pt x="937" y="461"/>
                  </a:lnTo>
                  <a:lnTo>
                    <a:pt x="934" y="465"/>
                  </a:lnTo>
                  <a:lnTo>
                    <a:pt x="931" y="468"/>
                  </a:lnTo>
                  <a:lnTo>
                    <a:pt x="927" y="473"/>
                  </a:lnTo>
                  <a:lnTo>
                    <a:pt x="923" y="476"/>
                  </a:lnTo>
                  <a:lnTo>
                    <a:pt x="917" y="479"/>
                  </a:lnTo>
                  <a:lnTo>
                    <a:pt x="913" y="481"/>
                  </a:lnTo>
                  <a:lnTo>
                    <a:pt x="909" y="482"/>
                  </a:lnTo>
                  <a:lnTo>
                    <a:pt x="904" y="482"/>
                  </a:lnTo>
                  <a:lnTo>
                    <a:pt x="900" y="482"/>
                  </a:lnTo>
                  <a:lnTo>
                    <a:pt x="896" y="482"/>
                  </a:lnTo>
                  <a:lnTo>
                    <a:pt x="888" y="480"/>
                  </a:lnTo>
                  <a:lnTo>
                    <a:pt x="880" y="476"/>
                  </a:lnTo>
                  <a:lnTo>
                    <a:pt x="872" y="470"/>
                  </a:lnTo>
                  <a:lnTo>
                    <a:pt x="857" y="460"/>
                  </a:lnTo>
                  <a:lnTo>
                    <a:pt x="851" y="455"/>
                  </a:lnTo>
                  <a:lnTo>
                    <a:pt x="844" y="451"/>
                  </a:lnTo>
                  <a:lnTo>
                    <a:pt x="838" y="448"/>
                  </a:lnTo>
                  <a:lnTo>
                    <a:pt x="835" y="447"/>
                  </a:lnTo>
                  <a:lnTo>
                    <a:pt x="832" y="447"/>
                  </a:lnTo>
                  <a:lnTo>
                    <a:pt x="830" y="447"/>
                  </a:lnTo>
                  <a:lnTo>
                    <a:pt x="827" y="448"/>
                  </a:lnTo>
                  <a:lnTo>
                    <a:pt x="824" y="449"/>
                  </a:lnTo>
                  <a:lnTo>
                    <a:pt x="822" y="451"/>
                  </a:lnTo>
                  <a:lnTo>
                    <a:pt x="820" y="454"/>
                  </a:lnTo>
                  <a:lnTo>
                    <a:pt x="818" y="457"/>
                  </a:lnTo>
                  <a:lnTo>
                    <a:pt x="816" y="462"/>
                  </a:lnTo>
                  <a:lnTo>
                    <a:pt x="814" y="467"/>
                  </a:lnTo>
                  <a:lnTo>
                    <a:pt x="814" y="665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auto">
            <a:xfrm>
              <a:off x="5425983" y="1237416"/>
              <a:ext cx="3696833" cy="2634474"/>
            </a:xfrm>
            <a:custGeom>
              <a:avLst/>
              <a:gdLst>
                <a:gd name="T0" fmla="*/ 47 w 817"/>
                <a:gd name="T1" fmla="*/ 323 h 804"/>
                <a:gd name="T2" fmla="*/ 64 w 817"/>
                <a:gd name="T3" fmla="*/ 323 h 804"/>
                <a:gd name="T4" fmla="*/ 91 w 817"/>
                <a:gd name="T5" fmla="*/ 337 h 804"/>
                <a:gd name="T6" fmla="*/ 116 w 817"/>
                <a:gd name="T7" fmla="*/ 354 h 804"/>
                <a:gd name="T8" fmla="*/ 130 w 817"/>
                <a:gd name="T9" fmla="*/ 353 h 804"/>
                <a:gd name="T10" fmla="*/ 139 w 817"/>
                <a:gd name="T11" fmla="*/ 341 h 804"/>
                <a:gd name="T12" fmla="*/ 418 w 817"/>
                <a:gd name="T13" fmla="*/ 138 h 804"/>
                <a:gd name="T14" fmla="*/ 432 w 817"/>
                <a:gd name="T15" fmla="*/ 126 h 804"/>
                <a:gd name="T16" fmla="*/ 427 w 817"/>
                <a:gd name="T17" fmla="*/ 108 h 804"/>
                <a:gd name="T18" fmla="*/ 407 w 817"/>
                <a:gd name="T19" fmla="*/ 76 h 804"/>
                <a:gd name="T20" fmla="*/ 401 w 817"/>
                <a:gd name="T21" fmla="*/ 57 h 804"/>
                <a:gd name="T22" fmla="*/ 406 w 817"/>
                <a:gd name="T23" fmla="*/ 34 h 804"/>
                <a:gd name="T24" fmla="*/ 422 w 817"/>
                <a:gd name="T25" fmla="*/ 17 h 804"/>
                <a:gd name="T26" fmla="*/ 446 w 817"/>
                <a:gd name="T27" fmla="*/ 5 h 804"/>
                <a:gd name="T28" fmla="*/ 474 w 817"/>
                <a:gd name="T29" fmla="*/ 0 h 804"/>
                <a:gd name="T30" fmla="*/ 504 w 817"/>
                <a:gd name="T31" fmla="*/ 2 h 804"/>
                <a:gd name="T32" fmla="*/ 524 w 817"/>
                <a:gd name="T33" fmla="*/ 9 h 804"/>
                <a:gd name="T34" fmla="*/ 545 w 817"/>
                <a:gd name="T35" fmla="*/ 24 h 804"/>
                <a:gd name="T36" fmla="*/ 556 w 817"/>
                <a:gd name="T37" fmla="*/ 42 h 804"/>
                <a:gd name="T38" fmla="*/ 556 w 817"/>
                <a:gd name="T39" fmla="*/ 63 h 804"/>
                <a:gd name="T40" fmla="*/ 547 w 817"/>
                <a:gd name="T41" fmla="*/ 83 h 804"/>
                <a:gd name="T42" fmla="*/ 525 w 817"/>
                <a:gd name="T43" fmla="*/ 114 h 804"/>
                <a:gd name="T44" fmla="*/ 524 w 817"/>
                <a:gd name="T45" fmla="*/ 128 h 804"/>
                <a:gd name="T46" fmla="*/ 532 w 817"/>
                <a:gd name="T47" fmla="*/ 136 h 804"/>
                <a:gd name="T48" fmla="*/ 817 w 817"/>
                <a:gd name="T49" fmla="*/ 141 h 804"/>
                <a:gd name="T50" fmla="*/ 531 w 817"/>
                <a:gd name="T51" fmla="*/ 668 h 804"/>
                <a:gd name="T52" fmla="*/ 524 w 817"/>
                <a:gd name="T53" fmla="*/ 678 h 804"/>
                <a:gd name="T54" fmla="*/ 527 w 817"/>
                <a:gd name="T55" fmla="*/ 692 h 804"/>
                <a:gd name="T56" fmla="*/ 547 w 817"/>
                <a:gd name="T57" fmla="*/ 720 h 804"/>
                <a:gd name="T58" fmla="*/ 558 w 817"/>
                <a:gd name="T59" fmla="*/ 750 h 804"/>
                <a:gd name="T60" fmla="*/ 554 w 817"/>
                <a:gd name="T61" fmla="*/ 767 h 804"/>
                <a:gd name="T62" fmla="*/ 537 w 817"/>
                <a:gd name="T63" fmla="*/ 786 h 804"/>
                <a:gd name="T64" fmla="*/ 510 w 817"/>
                <a:gd name="T65" fmla="*/ 800 h 804"/>
                <a:gd name="T66" fmla="*/ 477 w 817"/>
                <a:gd name="T67" fmla="*/ 804 h 804"/>
                <a:gd name="T68" fmla="*/ 441 w 817"/>
                <a:gd name="T69" fmla="*/ 796 h 804"/>
                <a:gd name="T70" fmla="*/ 419 w 817"/>
                <a:gd name="T71" fmla="*/ 784 h 804"/>
                <a:gd name="T72" fmla="*/ 404 w 817"/>
                <a:gd name="T73" fmla="*/ 765 h 804"/>
                <a:gd name="T74" fmla="*/ 400 w 817"/>
                <a:gd name="T75" fmla="*/ 748 h 804"/>
                <a:gd name="T76" fmla="*/ 406 w 817"/>
                <a:gd name="T77" fmla="*/ 726 h 804"/>
                <a:gd name="T78" fmla="*/ 424 w 817"/>
                <a:gd name="T79" fmla="*/ 698 h 804"/>
                <a:gd name="T80" fmla="*/ 432 w 817"/>
                <a:gd name="T81" fmla="*/ 680 h 804"/>
                <a:gd name="T82" fmla="*/ 428 w 817"/>
                <a:gd name="T83" fmla="*/ 671 h 804"/>
                <a:gd name="T84" fmla="*/ 412 w 817"/>
                <a:gd name="T85" fmla="*/ 662 h 804"/>
                <a:gd name="T86" fmla="*/ 135 w 817"/>
                <a:gd name="T87" fmla="*/ 452 h 804"/>
                <a:gd name="T88" fmla="*/ 125 w 817"/>
                <a:gd name="T89" fmla="*/ 445 h 804"/>
                <a:gd name="T90" fmla="*/ 110 w 817"/>
                <a:gd name="T91" fmla="*/ 450 h 804"/>
                <a:gd name="T92" fmla="*/ 74 w 817"/>
                <a:gd name="T93" fmla="*/ 475 h 804"/>
                <a:gd name="T94" fmla="*/ 54 w 817"/>
                <a:gd name="T95" fmla="*/ 481 h 804"/>
                <a:gd name="T96" fmla="*/ 37 w 817"/>
                <a:gd name="T97" fmla="*/ 477 h 804"/>
                <a:gd name="T98" fmla="*/ 17 w 817"/>
                <a:gd name="T99" fmla="*/ 459 h 804"/>
                <a:gd name="T100" fmla="*/ 4 w 817"/>
                <a:gd name="T101" fmla="*/ 432 h 804"/>
                <a:gd name="T102" fmla="*/ 0 w 817"/>
                <a:gd name="T103" fmla="*/ 400 h 804"/>
                <a:gd name="T104" fmla="*/ 7 w 817"/>
                <a:gd name="T105" fmla="*/ 364 h 804"/>
                <a:gd name="T106" fmla="*/ 19 w 817"/>
                <a:gd name="T107" fmla="*/ 342 h 80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17"/>
                <a:gd name="T163" fmla="*/ 0 h 804"/>
                <a:gd name="T164" fmla="*/ 817 w 817"/>
                <a:gd name="T165" fmla="*/ 804 h 80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17" h="804">
                  <a:moveTo>
                    <a:pt x="33" y="329"/>
                  </a:moveTo>
                  <a:lnTo>
                    <a:pt x="38" y="326"/>
                  </a:lnTo>
                  <a:lnTo>
                    <a:pt x="43" y="324"/>
                  </a:lnTo>
                  <a:lnTo>
                    <a:pt x="47" y="323"/>
                  </a:lnTo>
                  <a:lnTo>
                    <a:pt x="51" y="322"/>
                  </a:lnTo>
                  <a:lnTo>
                    <a:pt x="56" y="322"/>
                  </a:lnTo>
                  <a:lnTo>
                    <a:pt x="60" y="322"/>
                  </a:lnTo>
                  <a:lnTo>
                    <a:pt x="64" y="323"/>
                  </a:lnTo>
                  <a:lnTo>
                    <a:pt x="68" y="324"/>
                  </a:lnTo>
                  <a:lnTo>
                    <a:pt x="76" y="328"/>
                  </a:lnTo>
                  <a:lnTo>
                    <a:pt x="84" y="332"/>
                  </a:lnTo>
                  <a:lnTo>
                    <a:pt x="91" y="337"/>
                  </a:lnTo>
                  <a:lnTo>
                    <a:pt x="98" y="343"/>
                  </a:lnTo>
                  <a:lnTo>
                    <a:pt x="104" y="347"/>
                  </a:lnTo>
                  <a:lnTo>
                    <a:pt x="110" y="351"/>
                  </a:lnTo>
                  <a:lnTo>
                    <a:pt x="116" y="354"/>
                  </a:lnTo>
                  <a:lnTo>
                    <a:pt x="120" y="355"/>
                  </a:lnTo>
                  <a:lnTo>
                    <a:pt x="123" y="355"/>
                  </a:lnTo>
                  <a:lnTo>
                    <a:pt x="128" y="354"/>
                  </a:lnTo>
                  <a:lnTo>
                    <a:pt x="130" y="353"/>
                  </a:lnTo>
                  <a:lnTo>
                    <a:pt x="132" y="351"/>
                  </a:lnTo>
                  <a:lnTo>
                    <a:pt x="135" y="348"/>
                  </a:lnTo>
                  <a:lnTo>
                    <a:pt x="137" y="345"/>
                  </a:lnTo>
                  <a:lnTo>
                    <a:pt x="139" y="341"/>
                  </a:lnTo>
                  <a:lnTo>
                    <a:pt x="141" y="335"/>
                  </a:lnTo>
                  <a:lnTo>
                    <a:pt x="141" y="141"/>
                  </a:lnTo>
                  <a:lnTo>
                    <a:pt x="412" y="141"/>
                  </a:lnTo>
                  <a:lnTo>
                    <a:pt x="418" y="138"/>
                  </a:lnTo>
                  <a:lnTo>
                    <a:pt x="423" y="136"/>
                  </a:lnTo>
                  <a:lnTo>
                    <a:pt x="427" y="133"/>
                  </a:lnTo>
                  <a:lnTo>
                    <a:pt x="430" y="129"/>
                  </a:lnTo>
                  <a:lnTo>
                    <a:pt x="432" y="126"/>
                  </a:lnTo>
                  <a:lnTo>
                    <a:pt x="432" y="122"/>
                  </a:lnTo>
                  <a:lnTo>
                    <a:pt x="432" y="119"/>
                  </a:lnTo>
                  <a:lnTo>
                    <a:pt x="431" y="115"/>
                  </a:lnTo>
                  <a:lnTo>
                    <a:pt x="427" y="108"/>
                  </a:lnTo>
                  <a:lnTo>
                    <a:pt x="422" y="100"/>
                  </a:lnTo>
                  <a:lnTo>
                    <a:pt x="416" y="92"/>
                  </a:lnTo>
                  <a:lnTo>
                    <a:pt x="410" y="84"/>
                  </a:lnTo>
                  <a:lnTo>
                    <a:pt x="407" y="76"/>
                  </a:lnTo>
                  <a:lnTo>
                    <a:pt x="404" y="70"/>
                  </a:lnTo>
                  <a:lnTo>
                    <a:pt x="403" y="66"/>
                  </a:lnTo>
                  <a:lnTo>
                    <a:pt x="402" y="63"/>
                  </a:lnTo>
                  <a:lnTo>
                    <a:pt x="401" y="57"/>
                  </a:lnTo>
                  <a:lnTo>
                    <a:pt x="401" y="51"/>
                  </a:lnTo>
                  <a:lnTo>
                    <a:pt x="402" y="45"/>
                  </a:lnTo>
                  <a:lnTo>
                    <a:pt x="403" y="39"/>
                  </a:lnTo>
                  <a:lnTo>
                    <a:pt x="406" y="34"/>
                  </a:lnTo>
                  <a:lnTo>
                    <a:pt x="409" y="29"/>
                  </a:lnTo>
                  <a:lnTo>
                    <a:pt x="413" y="25"/>
                  </a:lnTo>
                  <a:lnTo>
                    <a:pt x="417" y="20"/>
                  </a:lnTo>
                  <a:lnTo>
                    <a:pt x="422" y="17"/>
                  </a:lnTo>
                  <a:lnTo>
                    <a:pt x="427" y="13"/>
                  </a:lnTo>
                  <a:lnTo>
                    <a:pt x="433" y="10"/>
                  </a:lnTo>
                  <a:lnTo>
                    <a:pt x="439" y="7"/>
                  </a:lnTo>
                  <a:lnTo>
                    <a:pt x="446" y="5"/>
                  </a:lnTo>
                  <a:lnTo>
                    <a:pt x="452" y="3"/>
                  </a:lnTo>
                  <a:lnTo>
                    <a:pt x="459" y="1"/>
                  </a:lnTo>
                  <a:lnTo>
                    <a:pt x="467" y="0"/>
                  </a:lnTo>
                  <a:lnTo>
                    <a:pt x="474" y="0"/>
                  </a:lnTo>
                  <a:lnTo>
                    <a:pt x="481" y="0"/>
                  </a:lnTo>
                  <a:lnTo>
                    <a:pt x="489" y="0"/>
                  </a:lnTo>
                  <a:lnTo>
                    <a:pt x="496" y="1"/>
                  </a:lnTo>
                  <a:lnTo>
                    <a:pt x="504" y="2"/>
                  </a:lnTo>
                  <a:lnTo>
                    <a:pt x="511" y="4"/>
                  </a:lnTo>
                  <a:lnTo>
                    <a:pt x="518" y="6"/>
                  </a:lnTo>
                  <a:lnTo>
                    <a:pt x="521" y="8"/>
                  </a:lnTo>
                  <a:lnTo>
                    <a:pt x="524" y="9"/>
                  </a:lnTo>
                  <a:lnTo>
                    <a:pt x="531" y="12"/>
                  </a:lnTo>
                  <a:lnTo>
                    <a:pt x="537" y="16"/>
                  </a:lnTo>
                  <a:lnTo>
                    <a:pt x="542" y="21"/>
                  </a:lnTo>
                  <a:lnTo>
                    <a:pt x="545" y="24"/>
                  </a:lnTo>
                  <a:lnTo>
                    <a:pt x="547" y="26"/>
                  </a:lnTo>
                  <a:lnTo>
                    <a:pt x="551" y="32"/>
                  </a:lnTo>
                  <a:lnTo>
                    <a:pt x="554" y="37"/>
                  </a:lnTo>
                  <a:lnTo>
                    <a:pt x="556" y="42"/>
                  </a:lnTo>
                  <a:lnTo>
                    <a:pt x="557" y="47"/>
                  </a:lnTo>
                  <a:lnTo>
                    <a:pt x="557" y="54"/>
                  </a:lnTo>
                  <a:lnTo>
                    <a:pt x="557" y="60"/>
                  </a:lnTo>
                  <a:lnTo>
                    <a:pt x="556" y="63"/>
                  </a:lnTo>
                  <a:lnTo>
                    <a:pt x="555" y="67"/>
                  </a:lnTo>
                  <a:lnTo>
                    <a:pt x="551" y="74"/>
                  </a:lnTo>
                  <a:lnTo>
                    <a:pt x="549" y="78"/>
                  </a:lnTo>
                  <a:lnTo>
                    <a:pt x="547" y="83"/>
                  </a:lnTo>
                  <a:lnTo>
                    <a:pt x="537" y="96"/>
                  </a:lnTo>
                  <a:lnTo>
                    <a:pt x="530" y="106"/>
                  </a:lnTo>
                  <a:lnTo>
                    <a:pt x="528" y="110"/>
                  </a:lnTo>
                  <a:lnTo>
                    <a:pt x="525" y="114"/>
                  </a:lnTo>
                  <a:lnTo>
                    <a:pt x="524" y="118"/>
                  </a:lnTo>
                  <a:lnTo>
                    <a:pt x="523" y="122"/>
                  </a:lnTo>
                  <a:lnTo>
                    <a:pt x="523" y="126"/>
                  </a:lnTo>
                  <a:lnTo>
                    <a:pt x="524" y="128"/>
                  </a:lnTo>
                  <a:lnTo>
                    <a:pt x="525" y="129"/>
                  </a:lnTo>
                  <a:lnTo>
                    <a:pt x="526" y="131"/>
                  </a:lnTo>
                  <a:lnTo>
                    <a:pt x="528" y="133"/>
                  </a:lnTo>
                  <a:lnTo>
                    <a:pt x="532" y="136"/>
                  </a:lnTo>
                  <a:lnTo>
                    <a:pt x="534" y="137"/>
                  </a:lnTo>
                  <a:lnTo>
                    <a:pt x="537" y="138"/>
                  </a:lnTo>
                  <a:lnTo>
                    <a:pt x="545" y="141"/>
                  </a:lnTo>
                  <a:lnTo>
                    <a:pt x="817" y="141"/>
                  </a:lnTo>
                  <a:lnTo>
                    <a:pt x="817" y="662"/>
                  </a:lnTo>
                  <a:lnTo>
                    <a:pt x="545" y="662"/>
                  </a:lnTo>
                  <a:lnTo>
                    <a:pt x="535" y="666"/>
                  </a:lnTo>
                  <a:lnTo>
                    <a:pt x="531" y="668"/>
                  </a:lnTo>
                  <a:lnTo>
                    <a:pt x="528" y="670"/>
                  </a:lnTo>
                  <a:lnTo>
                    <a:pt x="526" y="673"/>
                  </a:lnTo>
                  <a:lnTo>
                    <a:pt x="524" y="675"/>
                  </a:lnTo>
                  <a:lnTo>
                    <a:pt x="524" y="678"/>
                  </a:lnTo>
                  <a:lnTo>
                    <a:pt x="523" y="680"/>
                  </a:lnTo>
                  <a:lnTo>
                    <a:pt x="524" y="683"/>
                  </a:lnTo>
                  <a:lnTo>
                    <a:pt x="524" y="686"/>
                  </a:lnTo>
                  <a:lnTo>
                    <a:pt x="527" y="692"/>
                  </a:lnTo>
                  <a:lnTo>
                    <a:pt x="531" y="699"/>
                  </a:lnTo>
                  <a:lnTo>
                    <a:pt x="536" y="706"/>
                  </a:lnTo>
                  <a:lnTo>
                    <a:pt x="542" y="713"/>
                  </a:lnTo>
                  <a:lnTo>
                    <a:pt x="547" y="720"/>
                  </a:lnTo>
                  <a:lnTo>
                    <a:pt x="551" y="728"/>
                  </a:lnTo>
                  <a:lnTo>
                    <a:pt x="555" y="737"/>
                  </a:lnTo>
                  <a:lnTo>
                    <a:pt x="558" y="745"/>
                  </a:lnTo>
                  <a:lnTo>
                    <a:pt x="558" y="750"/>
                  </a:lnTo>
                  <a:lnTo>
                    <a:pt x="558" y="754"/>
                  </a:lnTo>
                  <a:lnTo>
                    <a:pt x="557" y="758"/>
                  </a:lnTo>
                  <a:lnTo>
                    <a:pt x="556" y="762"/>
                  </a:lnTo>
                  <a:lnTo>
                    <a:pt x="554" y="767"/>
                  </a:lnTo>
                  <a:lnTo>
                    <a:pt x="552" y="771"/>
                  </a:lnTo>
                  <a:lnTo>
                    <a:pt x="545" y="779"/>
                  </a:lnTo>
                  <a:lnTo>
                    <a:pt x="541" y="783"/>
                  </a:lnTo>
                  <a:lnTo>
                    <a:pt x="537" y="786"/>
                  </a:lnTo>
                  <a:lnTo>
                    <a:pt x="529" y="792"/>
                  </a:lnTo>
                  <a:lnTo>
                    <a:pt x="524" y="794"/>
                  </a:lnTo>
                  <a:lnTo>
                    <a:pt x="520" y="796"/>
                  </a:lnTo>
                  <a:lnTo>
                    <a:pt x="510" y="800"/>
                  </a:lnTo>
                  <a:lnTo>
                    <a:pt x="504" y="801"/>
                  </a:lnTo>
                  <a:lnTo>
                    <a:pt x="498" y="802"/>
                  </a:lnTo>
                  <a:lnTo>
                    <a:pt x="488" y="803"/>
                  </a:lnTo>
                  <a:lnTo>
                    <a:pt x="477" y="804"/>
                  </a:lnTo>
                  <a:lnTo>
                    <a:pt x="466" y="803"/>
                  </a:lnTo>
                  <a:lnTo>
                    <a:pt x="456" y="801"/>
                  </a:lnTo>
                  <a:lnTo>
                    <a:pt x="446" y="798"/>
                  </a:lnTo>
                  <a:lnTo>
                    <a:pt x="441" y="796"/>
                  </a:lnTo>
                  <a:lnTo>
                    <a:pt x="436" y="794"/>
                  </a:lnTo>
                  <a:lnTo>
                    <a:pt x="427" y="790"/>
                  </a:lnTo>
                  <a:lnTo>
                    <a:pt x="423" y="787"/>
                  </a:lnTo>
                  <a:lnTo>
                    <a:pt x="419" y="784"/>
                  </a:lnTo>
                  <a:lnTo>
                    <a:pt x="412" y="778"/>
                  </a:lnTo>
                  <a:lnTo>
                    <a:pt x="409" y="774"/>
                  </a:lnTo>
                  <a:lnTo>
                    <a:pt x="407" y="770"/>
                  </a:lnTo>
                  <a:lnTo>
                    <a:pt x="404" y="765"/>
                  </a:lnTo>
                  <a:lnTo>
                    <a:pt x="402" y="761"/>
                  </a:lnTo>
                  <a:lnTo>
                    <a:pt x="401" y="756"/>
                  </a:lnTo>
                  <a:lnTo>
                    <a:pt x="400" y="752"/>
                  </a:lnTo>
                  <a:lnTo>
                    <a:pt x="400" y="748"/>
                  </a:lnTo>
                  <a:lnTo>
                    <a:pt x="400" y="743"/>
                  </a:lnTo>
                  <a:lnTo>
                    <a:pt x="401" y="739"/>
                  </a:lnTo>
                  <a:lnTo>
                    <a:pt x="402" y="735"/>
                  </a:lnTo>
                  <a:lnTo>
                    <a:pt x="406" y="726"/>
                  </a:lnTo>
                  <a:lnTo>
                    <a:pt x="410" y="719"/>
                  </a:lnTo>
                  <a:lnTo>
                    <a:pt x="415" y="711"/>
                  </a:lnTo>
                  <a:lnTo>
                    <a:pt x="420" y="704"/>
                  </a:lnTo>
                  <a:lnTo>
                    <a:pt x="424" y="698"/>
                  </a:lnTo>
                  <a:lnTo>
                    <a:pt x="428" y="692"/>
                  </a:lnTo>
                  <a:lnTo>
                    <a:pt x="431" y="686"/>
                  </a:lnTo>
                  <a:lnTo>
                    <a:pt x="432" y="683"/>
                  </a:lnTo>
                  <a:lnTo>
                    <a:pt x="432" y="680"/>
                  </a:lnTo>
                  <a:lnTo>
                    <a:pt x="432" y="678"/>
                  </a:lnTo>
                  <a:lnTo>
                    <a:pt x="431" y="675"/>
                  </a:lnTo>
                  <a:lnTo>
                    <a:pt x="430" y="673"/>
                  </a:lnTo>
                  <a:lnTo>
                    <a:pt x="428" y="671"/>
                  </a:lnTo>
                  <a:lnTo>
                    <a:pt x="425" y="668"/>
                  </a:lnTo>
                  <a:lnTo>
                    <a:pt x="421" y="666"/>
                  </a:lnTo>
                  <a:lnTo>
                    <a:pt x="417" y="664"/>
                  </a:lnTo>
                  <a:lnTo>
                    <a:pt x="412" y="662"/>
                  </a:lnTo>
                  <a:lnTo>
                    <a:pt x="141" y="662"/>
                  </a:lnTo>
                  <a:lnTo>
                    <a:pt x="141" y="466"/>
                  </a:lnTo>
                  <a:lnTo>
                    <a:pt x="137" y="456"/>
                  </a:lnTo>
                  <a:lnTo>
                    <a:pt x="135" y="452"/>
                  </a:lnTo>
                  <a:lnTo>
                    <a:pt x="133" y="449"/>
                  </a:lnTo>
                  <a:lnTo>
                    <a:pt x="130" y="447"/>
                  </a:lnTo>
                  <a:lnTo>
                    <a:pt x="128" y="446"/>
                  </a:lnTo>
                  <a:lnTo>
                    <a:pt x="125" y="445"/>
                  </a:lnTo>
                  <a:lnTo>
                    <a:pt x="123" y="445"/>
                  </a:lnTo>
                  <a:lnTo>
                    <a:pt x="120" y="446"/>
                  </a:lnTo>
                  <a:lnTo>
                    <a:pt x="116" y="447"/>
                  </a:lnTo>
                  <a:lnTo>
                    <a:pt x="110" y="450"/>
                  </a:lnTo>
                  <a:lnTo>
                    <a:pt x="103" y="454"/>
                  </a:lnTo>
                  <a:lnTo>
                    <a:pt x="96" y="459"/>
                  </a:lnTo>
                  <a:lnTo>
                    <a:pt x="82" y="469"/>
                  </a:lnTo>
                  <a:lnTo>
                    <a:pt x="74" y="475"/>
                  </a:lnTo>
                  <a:lnTo>
                    <a:pt x="70" y="477"/>
                  </a:lnTo>
                  <a:lnTo>
                    <a:pt x="66" y="478"/>
                  </a:lnTo>
                  <a:lnTo>
                    <a:pt x="58" y="481"/>
                  </a:lnTo>
                  <a:lnTo>
                    <a:pt x="54" y="481"/>
                  </a:lnTo>
                  <a:lnTo>
                    <a:pt x="50" y="481"/>
                  </a:lnTo>
                  <a:lnTo>
                    <a:pt x="45" y="480"/>
                  </a:lnTo>
                  <a:lnTo>
                    <a:pt x="41" y="479"/>
                  </a:lnTo>
                  <a:lnTo>
                    <a:pt x="37" y="477"/>
                  </a:lnTo>
                  <a:lnTo>
                    <a:pt x="32" y="475"/>
                  </a:lnTo>
                  <a:lnTo>
                    <a:pt x="24" y="467"/>
                  </a:lnTo>
                  <a:lnTo>
                    <a:pt x="21" y="463"/>
                  </a:lnTo>
                  <a:lnTo>
                    <a:pt x="17" y="459"/>
                  </a:lnTo>
                  <a:lnTo>
                    <a:pt x="12" y="451"/>
                  </a:lnTo>
                  <a:lnTo>
                    <a:pt x="9" y="446"/>
                  </a:lnTo>
                  <a:lnTo>
                    <a:pt x="7" y="442"/>
                  </a:lnTo>
                  <a:lnTo>
                    <a:pt x="4" y="432"/>
                  </a:lnTo>
                  <a:lnTo>
                    <a:pt x="2" y="426"/>
                  </a:lnTo>
                  <a:lnTo>
                    <a:pt x="1" y="421"/>
                  </a:lnTo>
                  <a:lnTo>
                    <a:pt x="0" y="411"/>
                  </a:lnTo>
                  <a:lnTo>
                    <a:pt x="0" y="400"/>
                  </a:lnTo>
                  <a:lnTo>
                    <a:pt x="1" y="389"/>
                  </a:lnTo>
                  <a:lnTo>
                    <a:pt x="2" y="379"/>
                  </a:lnTo>
                  <a:lnTo>
                    <a:pt x="5" y="369"/>
                  </a:lnTo>
                  <a:lnTo>
                    <a:pt x="7" y="364"/>
                  </a:lnTo>
                  <a:lnTo>
                    <a:pt x="9" y="359"/>
                  </a:lnTo>
                  <a:lnTo>
                    <a:pt x="14" y="350"/>
                  </a:lnTo>
                  <a:lnTo>
                    <a:pt x="16" y="346"/>
                  </a:lnTo>
                  <a:lnTo>
                    <a:pt x="19" y="342"/>
                  </a:lnTo>
                  <a:lnTo>
                    <a:pt x="26" y="334"/>
                  </a:lnTo>
                  <a:lnTo>
                    <a:pt x="29" y="331"/>
                  </a:lnTo>
                  <a:lnTo>
                    <a:pt x="33" y="329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11" name="Freeform 20"/>
            <p:cNvSpPr>
              <a:spLocks/>
            </p:cNvSpPr>
            <p:nvPr/>
          </p:nvSpPr>
          <p:spPr bwMode="auto">
            <a:xfrm>
              <a:off x="3025929" y="1237416"/>
              <a:ext cx="3044127" cy="2166300"/>
            </a:xfrm>
            <a:custGeom>
              <a:avLst/>
              <a:gdLst>
                <a:gd name="T0" fmla="*/ 11 w 673"/>
                <a:gd name="T1" fmla="*/ 448 h 662"/>
                <a:gd name="T2" fmla="*/ 27 w 673"/>
                <a:gd name="T3" fmla="*/ 447 h 662"/>
                <a:gd name="T4" fmla="*/ 60 w 673"/>
                <a:gd name="T5" fmla="*/ 469 h 662"/>
                <a:gd name="T6" fmla="*/ 85 w 673"/>
                <a:gd name="T7" fmla="*/ 481 h 662"/>
                <a:gd name="T8" fmla="*/ 109 w 673"/>
                <a:gd name="T9" fmla="*/ 475 h 662"/>
                <a:gd name="T10" fmla="*/ 132 w 673"/>
                <a:gd name="T11" fmla="*/ 446 h 662"/>
                <a:gd name="T12" fmla="*/ 142 w 673"/>
                <a:gd name="T13" fmla="*/ 411 h 662"/>
                <a:gd name="T14" fmla="*/ 135 w 673"/>
                <a:gd name="T15" fmla="*/ 364 h 662"/>
                <a:gd name="T16" fmla="*/ 116 w 673"/>
                <a:gd name="T17" fmla="*/ 334 h 662"/>
                <a:gd name="T18" fmla="*/ 92 w 673"/>
                <a:gd name="T19" fmla="*/ 322 h 662"/>
                <a:gd name="T20" fmla="*/ 67 w 673"/>
                <a:gd name="T21" fmla="*/ 327 h 662"/>
                <a:gd name="T22" fmla="*/ 26 w 673"/>
                <a:gd name="T23" fmla="*/ 354 h 662"/>
                <a:gd name="T24" fmla="*/ 11 w 673"/>
                <a:gd name="T25" fmla="*/ 352 h 662"/>
                <a:gd name="T26" fmla="*/ 0 w 673"/>
                <a:gd name="T27" fmla="*/ 333 h 662"/>
                <a:gd name="T28" fmla="*/ 283 w 673"/>
                <a:gd name="T29" fmla="*/ 135 h 662"/>
                <a:gd name="T30" fmla="*/ 290 w 673"/>
                <a:gd name="T31" fmla="*/ 123 h 662"/>
                <a:gd name="T32" fmla="*/ 278 w 673"/>
                <a:gd name="T33" fmla="*/ 99 h 662"/>
                <a:gd name="T34" fmla="*/ 258 w 673"/>
                <a:gd name="T35" fmla="*/ 64 h 662"/>
                <a:gd name="T36" fmla="*/ 259 w 673"/>
                <a:gd name="T37" fmla="*/ 43 h 662"/>
                <a:gd name="T38" fmla="*/ 274 w 673"/>
                <a:gd name="T39" fmla="*/ 22 h 662"/>
                <a:gd name="T40" fmla="*/ 304 w 673"/>
                <a:gd name="T41" fmla="*/ 5 h 662"/>
                <a:gd name="T42" fmla="*/ 356 w 673"/>
                <a:gd name="T43" fmla="*/ 1 h 662"/>
                <a:gd name="T44" fmla="*/ 390 w 673"/>
                <a:gd name="T45" fmla="*/ 14 h 662"/>
                <a:gd name="T46" fmla="*/ 410 w 673"/>
                <a:gd name="T47" fmla="*/ 32 h 662"/>
                <a:gd name="T48" fmla="*/ 416 w 673"/>
                <a:gd name="T49" fmla="*/ 54 h 662"/>
                <a:gd name="T50" fmla="*/ 394 w 673"/>
                <a:gd name="T51" fmla="*/ 98 h 662"/>
                <a:gd name="T52" fmla="*/ 381 w 673"/>
                <a:gd name="T53" fmla="*/ 123 h 662"/>
                <a:gd name="T54" fmla="*/ 388 w 673"/>
                <a:gd name="T55" fmla="*/ 135 h 662"/>
                <a:gd name="T56" fmla="*/ 673 w 673"/>
                <a:gd name="T57" fmla="*/ 333 h 662"/>
                <a:gd name="T58" fmla="*/ 662 w 673"/>
                <a:gd name="T59" fmla="*/ 353 h 662"/>
                <a:gd name="T60" fmla="*/ 648 w 673"/>
                <a:gd name="T61" fmla="*/ 354 h 662"/>
                <a:gd name="T62" fmla="*/ 615 w 673"/>
                <a:gd name="T63" fmla="*/ 332 h 662"/>
                <a:gd name="T64" fmla="*/ 587 w 673"/>
                <a:gd name="T65" fmla="*/ 322 h 662"/>
                <a:gd name="T66" fmla="*/ 565 w 673"/>
                <a:gd name="T67" fmla="*/ 329 h 662"/>
                <a:gd name="T68" fmla="*/ 545 w 673"/>
                <a:gd name="T69" fmla="*/ 350 h 662"/>
                <a:gd name="T70" fmla="*/ 532 w 673"/>
                <a:gd name="T71" fmla="*/ 389 h 662"/>
                <a:gd name="T72" fmla="*/ 535 w 673"/>
                <a:gd name="T73" fmla="*/ 432 h 662"/>
                <a:gd name="T74" fmla="*/ 549 w 673"/>
                <a:gd name="T75" fmla="*/ 459 h 662"/>
                <a:gd name="T76" fmla="*/ 568 w 673"/>
                <a:gd name="T77" fmla="*/ 477 h 662"/>
                <a:gd name="T78" fmla="*/ 590 w 673"/>
                <a:gd name="T79" fmla="*/ 481 h 662"/>
                <a:gd name="T80" fmla="*/ 628 w 673"/>
                <a:gd name="T81" fmla="*/ 458 h 662"/>
                <a:gd name="T82" fmla="*/ 652 w 673"/>
                <a:gd name="T83" fmla="*/ 446 h 662"/>
                <a:gd name="T84" fmla="*/ 665 w 673"/>
                <a:gd name="T85" fmla="*/ 450 h 662"/>
                <a:gd name="T86" fmla="*/ 673 w 673"/>
                <a:gd name="T87" fmla="*/ 662 h 662"/>
                <a:gd name="T88" fmla="*/ 383 w 673"/>
                <a:gd name="T89" fmla="*/ 652 h 662"/>
                <a:gd name="T90" fmla="*/ 382 w 673"/>
                <a:gd name="T91" fmla="*/ 638 h 662"/>
                <a:gd name="T92" fmla="*/ 405 w 673"/>
                <a:gd name="T93" fmla="*/ 604 h 662"/>
                <a:gd name="T94" fmla="*/ 416 w 673"/>
                <a:gd name="T95" fmla="*/ 570 h 662"/>
                <a:gd name="T96" fmla="*/ 403 w 673"/>
                <a:gd name="T97" fmla="*/ 545 h 662"/>
                <a:gd name="T98" fmla="*/ 377 w 673"/>
                <a:gd name="T99" fmla="*/ 528 h 662"/>
                <a:gd name="T100" fmla="*/ 335 w 673"/>
                <a:gd name="T101" fmla="*/ 521 h 662"/>
                <a:gd name="T102" fmla="*/ 294 w 673"/>
                <a:gd name="T103" fmla="*/ 530 h 662"/>
                <a:gd name="T104" fmla="*/ 267 w 673"/>
                <a:gd name="T105" fmla="*/ 550 h 662"/>
                <a:gd name="T106" fmla="*/ 257 w 673"/>
                <a:gd name="T107" fmla="*/ 572 h 662"/>
                <a:gd name="T108" fmla="*/ 263 w 673"/>
                <a:gd name="T109" fmla="*/ 597 h 662"/>
                <a:gd name="T110" fmla="*/ 287 w 673"/>
                <a:gd name="T111" fmla="*/ 633 h 662"/>
                <a:gd name="T112" fmla="*/ 289 w 673"/>
                <a:gd name="T113" fmla="*/ 649 h 662"/>
                <a:gd name="T114" fmla="*/ 275 w 673"/>
                <a:gd name="T115" fmla="*/ 660 h 66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73"/>
                <a:gd name="T175" fmla="*/ 0 h 662"/>
                <a:gd name="T176" fmla="*/ 673 w 673"/>
                <a:gd name="T177" fmla="*/ 662 h 66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73" h="662">
                  <a:moveTo>
                    <a:pt x="1" y="466"/>
                  </a:moveTo>
                  <a:lnTo>
                    <a:pt x="4" y="456"/>
                  </a:lnTo>
                  <a:lnTo>
                    <a:pt x="7" y="453"/>
                  </a:lnTo>
                  <a:lnTo>
                    <a:pt x="9" y="450"/>
                  </a:lnTo>
                  <a:lnTo>
                    <a:pt x="11" y="448"/>
                  </a:lnTo>
                  <a:lnTo>
                    <a:pt x="13" y="446"/>
                  </a:lnTo>
                  <a:lnTo>
                    <a:pt x="16" y="446"/>
                  </a:lnTo>
                  <a:lnTo>
                    <a:pt x="20" y="445"/>
                  </a:lnTo>
                  <a:lnTo>
                    <a:pt x="23" y="446"/>
                  </a:lnTo>
                  <a:lnTo>
                    <a:pt x="27" y="447"/>
                  </a:lnTo>
                  <a:lnTo>
                    <a:pt x="30" y="449"/>
                  </a:lnTo>
                  <a:lnTo>
                    <a:pt x="34" y="451"/>
                  </a:lnTo>
                  <a:lnTo>
                    <a:pt x="42" y="456"/>
                  </a:lnTo>
                  <a:lnTo>
                    <a:pt x="51" y="463"/>
                  </a:lnTo>
                  <a:lnTo>
                    <a:pt x="60" y="469"/>
                  </a:lnTo>
                  <a:lnTo>
                    <a:pt x="65" y="473"/>
                  </a:lnTo>
                  <a:lnTo>
                    <a:pt x="70" y="476"/>
                  </a:lnTo>
                  <a:lnTo>
                    <a:pt x="75" y="478"/>
                  </a:lnTo>
                  <a:lnTo>
                    <a:pt x="80" y="480"/>
                  </a:lnTo>
                  <a:lnTo>
                    <a:pt x="85" y="481"/>
                  </a:lnTo>
                  <a:lnTo>
                    <a:pt x="90" y="481"/>
                  </a:lnTo>
                  <a:lnTo>
                    <a:pt x="95" y="481"/>
                  </a:lnTo>
                  <a:lnTo>
                    <a:pt x="100" y="480"/>
                  </a:lnTo>
                  <a:lnTo>
                    <a:pt x="104" y="478"/>
                  </a:lnTo>
                  <a:lnTo>
                    <a:pt x="109" y="475"/>
                  </a:lnTo>
                  <a:lnTo>
                    <a:pt x="117" y="467"/>
                  </a:lnTo>
                  <a:lnTo>
                    <a:pt x="121" y="463"/>
                  </a:lnTo>
                  <a:lnTo>
                    <a:pt x="124" y="459"/>
                  </a:lnTo>
                  <a:lnTo>
                    <a:pt x="130" y="451"/>
                  </a:lnTo>
                  <a:lnTo>
                    <a:pt x="132" y="446"/>
                  </a:lnTo>
                  <a:lnTo>
                    <a:pt x="134" y="442"/>
                  </a:lnTo>
                  <a:lnTo>
                    <a:pt x="138" y="432"/>
                  </a:lnTo>
                  <a:lnTo>
                    <a:pt x="139" y="426"/>
                  </a:lnTo>
                  <a:lnTo>
                    <a:pt x="140" y="421"/>
                  </a:lnTo>
                  <a:lnTo>
                    <a:pt x="142" y="411"/>
                  </a:lnTo>
                  <a:lnTo>
                    <a:pt x="142" y="400"/>
                  </a:lnTo>
                  <a:lnTo>
                    <a:pt x="141" y="389"/>
                  </a:lnTo>
                  <a:lnTo>
                    <a:pt x="139" y="379"/>
                  </a:lnTo>
                  <a:lnTo>
                    <a:pt x="136" y="369"/>
                  </a:lnTo>
                  <a:lnTo>
                    <a:pt x="135" y="364"/>
                  </a:lnTo>
                  <a:lnTo>
                    <a:pt x="133" y="359"/>
                  </a:lnTo>
                  <a:lnTo>
                    <a:pt x="128" y="350"/>
                  </a:lnTo>
                  <a:lnTo>
                    <a:pt x="125" y="346"/>
                  </a:lnTo>
                  <a:lnTo>
                    <a:pt x="122" y="342"/>
                  </a:lnTo>
                  <a:lnTo>
                    <a:pt x="116" y="334"/>
                  </a:lnTo>
                  <a:lnTo>
                    <a:pt x="112" y="331"/>
                  </a:lnTo>
                  <a:lnTo>
                    <a:pt x="108" y="329"/>
                  </a:lnTo>
                  <a:lnTo>
                    <a:pt x="103" y="326"/>
                  </a:lnTo>
                  <a:lnTo>
                    <a:pt x="98" y="324"/>
                  </a:lnTo>
                  <a:lnTo>
                    <a:pt x="92" y="322"/>
                  </a:lnTo>
                  <a:lnTo>
                    <a:pt x="87" y="322"/>
                  </a:lnTo>
                  <a:lnTo>
                    <a:pt x="82" y="322"/>
                  </a:lnTo>
                  <a:lnTo>
                    <a:pt x="77" y="323"/>
                  </a:lnTo>
                  <a:lnTo>
                    <a:pt x="72" y="325"/>
                  </a:lnTo>
                  <a:lnTo>
                    <a:pt x="67" y="327"/>
                  </a:lnTo>
                  <a:lnTo>
                    <a:pt x="58" y="332"/>
                  </a:lnTo>
                  <a:lnTo>
                    <a:pt x="49" y="338"/>
                  </a:lnTo>
                  <a:lnTo>
                    <a:pt x="41" y="345"/>
                  </a:lnTo>
                  <a:lnTo>
                    <a:pt x="33" y="350"/>
                  </a:lnTo>
                  <a:lnTo>
                    <a:pt x="26" y="354"/>
                  </a:lnTo>
                  <a:lnTo>
                    <a:pt x="23" y="355"/>
                  </a:lnTo>
                  <a:lnTo>
                    <a:pt x="20" y="355"/>
                  </a:lnTo>
                  <a:lnTo>
                    <a:pt x="16" y="355"/>
                  </a:lnTo>
                  <a:lnTo>
                    <a:pt x="14" y="354"/>
                  </a:lnTo>
                  <a:lnTo>
                    <a:pt x="11" y="352"/>
                  </a:lnTo>
                  <a:lnTo>
                    <a:pt x="9" y="350"/>
                  </a:lnTo>
                  <a:lnTo>
                    <a:pt x="7" y="347"/>
                  </a:lnTo>
                  <a:lnTo>
                    <a:pt x="4" y="344"/>
                  </a:lnTo>
                  <a:lnTo>
                    <a:pt x="2" y="338"/>
                  </a:lnTo>
                  <a:lnTo>
                    <a:pt x="0" y="333"/>
                  </a:lnTo>
                  <a:lnTo>
                    <a:pt x="1" y="141"/>
                  </a:lnTo>
                  <a:lnTo>
                    <a:pt x="269" y="141"/>
                  </a:lnTo>
                  <a:lnTo>
                    <a:pt x="276" y="139"/>
                  </a:lnTo>
                  <a:lnTo>
                    <a:pt x="280" y="137"/>
                  </a:lnTo>
                  <a:lnTo>
                    <a:pt x="283" y="135"/>
                  </a:lnTo>
                  <a:lnTo>
                    <a:pt x="286" y="133"/>
                  </a:lnTo>
                  <a:lnTo>
                    <a:pt x="288" y="130"/>
                  </a:lnTo>
                  <a:lnTo>
                    <a:pt x="289" y="128"/>
                  </a:lnTo>
                  <a:lnTo>
                    <a:pt x="290" y="125"/>
                  </a:lnTo>
                  <a:lnTo>
                    <a:pt x="290" y="123"/>
                  </a:lnTo>
                  <a:lnTo>
                    <a:pt x="290" y="120"/>
                  </a:lnTo>
                  <a:lnTo>
                    <a:pt x="289" y="117"/>
                  </a:lnTo>
                  <a:lnTo>
                    <a:pt x="286" y="112"/>
                  </a:lnTo>
                  <a:lnTo>
                    <a:pt x="283" y="105"/>
                  </a:lnTo>
                  <a:lnTo>
                    <a:pt x="278" y="99"/>
                  </a:lnTo>
                  <a:lnTo>
                    <a:pt x="267" y="85"/>
                  </a:lnTo>
                  <a:lnTo>
                    <a:pt x="263" y="76"/>
                  </a:lnTo>
                  <a:lnTo>
                    <a:pt x="261" y="72"/>
                  </a:lnTo>
                  <a:lnTo>
                    <a:pt x="260" y="68"/>
                  </a:lnTo>
                  <a:lnTo>
                    <a:pt x="258" y="64"/>
                  </a:lnTo>
                  <a:lnTo>
                    <a:pt x="258" y="60"/>
                  </a:lnTo>
                  <a:lnTo>
                    <a:pt x="257" y="56"/>
                  </a:lnTo>
                  <a:lnTo>
                    <a:pt x="257" y="51"/>
                  </a:lnTo>
                  <a:lnTo>
                    <a:pt x="258" y="47"/>
                  </a:lnTo>
                  <a:lnTo>
                    <a:pt x="259" y="43"/>
                  </a:lnTo>
                  <a:lnTo>
                    <a:pt x="261" y="38"/>
                  </a:lnTo>
                  <a:lnTo>
                    <a:pt x="264" y="33"/>
                  </a:lnTo>
                  <a:lnTo>
                    <a:pt x="267" y="29"/>
                  </a:lnTo>
                  <a:lnTo>
                    <a:pt x="270" y="26"/>
                  </a:lnTo>
                  <a:lnTo>
                    <a:pt x="274" y="22"/>
                  </a:lnTo>
                  <a:lnTo>
                    <a:pt x="277" y="19"/>
                  </a:lnTo>
                  <a:lnTo>
                    <a:pt x="285" y="14"/>
                  </a:lnTo>
                  <a:lnTo>
                    <a:pt x="294" y="9"/>
                  </a:lnTo>
                  <a:lnTo>
                    <a:pt x="299" y="7"/>
                  </a:lnTo>
                  <a:lnTo>
                    <a:pt x="304" y="5"/>
                  </a:lnTo>
                  <a:lnTo>
                    <a:pt x="314" y="2"/>
                  </a:lnTo>
                  <a:lnTo>
                    <a:pt x="324" y="1"/>
                  </a:lnTo>
                  <a:lnTo>
                    <a:pt x="335" y="0"/>
                  </a:lnTo>
                  <a:lnTo>
                    <a:pt x="346" y="0"/>
                  </a:lnTo>
                  <a:lnTo>
                    <a:pt x="356" y="1"/>
                  </a:lnTo>
                  <a:lnTo>
                    <a:pt x="367" y="4"/>
                  </a:lnTo>
                  <a:lnTo>
                    <a:pt x="377" y="7"/>
                  </a:lnTo>
                  <a:lnTo>
                    <a:pt x="381" y="9"/>
                  </a:lnTo>
                  <a:lnTo>
                    <a:pt x="386" y="12"/>
                  </a:lnTo>
                  <a:lnTo>
                    <a:pt x="390" y="14"/>
                  </a:lnTo>
                  <a:lnTo>
                    <a:pt x="395" y="17"/>
                  </a:lnTo>
                  <a:lnTo>
                    <a:pt x="400" y="21"/>
                  </a:lnTo>
                  <a:lnTo>
                    <a:pt x="403" y="24"/>
                  </a:lnTo>
                  <a:lnTo>
                    <a:pt x="407" y="28"/>
                  </a:lnTo>
                  <a:lnTo>
                    <a:pt x="410" y="32"/>
                  </a:lnTo>
                  <a:lnTo>
                    <a:pt x="412" y="37"/>
                  </a:lnTo>
                  <a:lnTo>
                    <a:pt x="414" y="41"/>
                  </a:lnTo>
                  <a:lnTo>
                    <a:pt x="416" y="45"/>
                  </a:lnTo>
                  <a:lnTo>
                    <a:pt x="416" y="50"/>
                  </a:lnTo>
                  <a:lnTo>
                    <a:pt x="416" y="54"/>
                  </a:lnTo>
                  <a:lnTo>
                    <a:pt x="416" y="58"/>
                  </a:lnTo>
                  <a:lnTo>
                    <a:pt x="413" y="66"/>
                  </a:lnTo>
                  <a:lnTo>
                    <a:pt x="410" y="74"/>
                  </a:lnTo>
                  <a:lnTo>
                    <a:pt x="405" y="83"/>
                  </a:lnTo>
                  <a:lnTo>
                    <a:pt x="394" y="98"/>
                  </a:lnTo>
                  <a:lnTo>
                    <a:pt x="389" y="104"/>
                  </a:lnTo>
                  <a:lnTo>
                    <a:pt x="385" y="111"/>
                  </a:lnTo>
                  <a:lnTo>
                    <a:pt x="382" y="117"/>
                  </a:lnTo>
                  <a:lnTo>
                    <a:pt x="381" y="120"/>
                  </a:lnTo>
                  <a:lnTo>
                    <a:pt x="381" y="123"/>
                  </a:lnTo>
                  <a:lnTo>
                    <a:pt x="381" y="125"/>
                  </a:lnTo>
                  <a:lnTo>
                    <a:pt x="381" y="128"/>
                  </a:lnTo>
                  <a:lnTo>
                    <a:pt x="383" y="130"/>
                  </a:lnTo>
                  <a:lnTo>
                    <a:pt x="385" y="133"/>
                  </a:lnTo>
                  <a:lnTo>
                    <a:pt x="388" y="135"/>
                  </a:lnTo>
                  <a:lnTo>
                    <a:pt x="391" y="137"/>
                  </a:lnTo>
                  <a:lnTo>
                    <a:pt x="396" y="139"/>
                  </a:lnTo>
                  <a:lnTo>
                    <a:pt x="402" y="141"/>
                  </a:lnTo>
                  <a:lnTo>
                    <a:pt x="673" y="141"/>
                  </a:lnTo>
                  <a:lnTo>
                    <a:pt x="673" y="333"/>
                  </a:lnTo>
                  <a:lnTo>
                    <a:pt x="671" y="339"/>
                  </a:lnTo>
                  <a:lnTo>
                    <a:pt x="669" y="344"/>
                  </a:lnTo>
                  <a:lnTo>
                    <a:pt x="667" y="348"/>
                  </a:lnTo>
                  <a:lnTo>
                    <a:pt x="665" y="350"/>
                  </a:lnTo>
                  <a:lnTo>
                    <a:pt x="662" y="353"/>
                  </a:lnTo>
                  <a:lnTo>
                    <a:pt x="660" y="354"/>
                  </a:lnTo>
                  <a:lnTo>
                    <a:pt x="657" y="355"/>
                  </a:lnTo>
                  <a:lnTo>
                    <a:pt x="655" y="355"/>
                  </a:lnTo>
                  <a:lnTo>
                    <a:pt x="652" y="355"/>
                  </a:lnTo>
                  <a:lnTo>
                    <a:pt x="648" y="354"/>
                  </a:lnTo>
                  <a:lnTo>
                    <a:pt x="642" y="351"/>
                  </a:lnTo>
                  <a:lnTo>
                    <a:pt x="636" y="348"/>
                  </a:lnTo>
                  <a:lnTo>
                    <a:pt x="630" y="343"/>
                  </a:lnTo>
                  <a:lnTo>
                    <a:pt x="623" y="337"/>
                  </a:lnTo>
                  <a:lnTo>
                    <a:pt x="615" y="332"/>
                  </a:lnTo>
                  <a:lnTo>
                    <a:pt x="608" y="328"/>
                  </a:lnTo>
                  <a:lnTo>
                    <a:pt x="600" y="325"/>
                  </a:lnTo>
                  <a:lnTo>
                    <a:pt x="596" y="323"/>
                  </a:lnTo>
                  <a:lnTo>
                    <a:pt x="592" y="322"/>
                  </a:lnTo>
                  <a:lnTo>
                    <a:pt x="587" y="322"/>
                  </a:lnTo>
                  <a:lnTo>
                    <a:pt x="583" y="322"/>
                  </a:lnTo>
                  <a:lnTo>
                    <a:pt x="579" y="323"/>
                  </a:lnTo>
                  <a:lnTo>
                    <a:pt x="574" y="324"/>
                  </a:lnTo>
                  <a:lnTo>
                    <a:pt x="570" y="326"/>
                  </a:lnTo>
                  <a:lnTo>
                    <a:pt x="565" y="329"/>
                  </a:lnTo>
                  <a:lnTo>
                    <a:pt x="561" y="331"/>
                  </a:lnTo>
                  <a:lnTo>
                    <a:pt x="557" y="334"/>
                  </a:lnTo>
                  <a:lnTo>
                    <a:pt x="554" y="338"/>
                  </a:lnTo>
                  <a:lnTo>
                    <a:pt x="551" y="342"/>
                  </a:lnTo>
                  <a:lnTo>
                    <a:pt x="545" y="350"/>
                  </a:lnTo>
                  <a:lnTo>
                    <a:pt x="540" y="359"/>
                  </a:lnTo>
                  <a:lnTo>
                    <a:pt x="538" y="364"/>
                  </a:lnTo>
                  <a:lnTo>
                    <a:pt x="537" y="369"/>
                  </a:lnTo>
                  <a:lnTo>
                    <a:pt x="534" y="379"/>
                  </a:lnTo>
                  <a:lnTo>
                    <a:pt x="532" y="389"/>
                  </a:lnTo>
                  <a:lnTo>
                    <a:pt x="532" y="394"/>
                  </a:lnTo>
                  <a:lnTo>
                    <a:pt x="531" y="400"/>
                  </a:lnTo>
                  <a:lnTo>
                    <a:pt x="532" y="411"/>
                  </a:lnTo>
                  <a:lnTo>
                    <a:pt x="533" y="421"/>
                  </a:lnTo>
                  <a:lnTo>
                    <a:pt x="535" y="432"/>
                  </a:lnTo>
                  <a:lnTo>
                    <a:pt x="539" y="442"/>
                  </a:lnTo>
                  <a:lnTo>
                    <a:pt x="541" y="446"/>
                  </a:lnTo>
                  <a:lnTo>
                    <a:pt x="543" y="451"/>
                  </a:lnTo>
                  <a:lnTo>
                    <a:pt x="546" y="455"/>
                  </a:lnTo>
                  <a:lnTo>
                    <a:pt x="549" y="459"/>
                  </a:lnTo>
                  <a:lnTo>
                    <a:pt x="552" y="463"/>
                  </a:lnTo>
                  <a:lnTo>
                    <a:pt x="556" y="467"/>
                  </a:lnTo>
                  <a:lnTo>
                    <a:pt x="560" y="472"/>
                  </a:lnTo>
                  <a:lnTo>
                    <a:pt x="564" y="475"/>
                  </a:lnTo>
                  <a:lnTo>
                    <a:pt x="568" y="477"/>
                  </a:lnTo>
                  <a:lnTo>
                    <a:pt x="573" y="479"/>
                  </a:lnTo>
                  <a:lnTo>
                    <a:pt x="577" y="480"/>
                  </a:lnTo>
                  <a:lnTo>
                    <a:pt x="581" y="481"/>
                  </a:lnTo>
                  <a:lnTo>
                    <a:pt x="585" y="481"/>
                  </a:lnTo>
                  <a:lnTo>
                    <a:pt x="590" y="481"/>
                  </a:lnTo>
                  <a:lnTo>
                    <a:pt x="598" y="478"/>
                  </a:lnTo>
                  <a:lnTo>
                    <a:pt x="602" y="476"/>
                  </a:lnTo>
                  <a:lnTo>
                    <a:pt x="606" y="474"/>
                  </a:lnTo>
                  <a:lnTo>
                    <a:pt x="614" y="469"/>
                  </a:lnTo>
                  <a:lnTo>
                    <a:pt x="628" y="458"/>
                  </a:lnTo>
                  <a:lnTo>
                    <a:pt x="635" y="453"/>
                  </a:lnTo>
                  <a:lnTo>
                    <a:pt x="642" y="449"/>
                  </a:lnTo>
                  <a:lnTo>
                    <a:pt x="645" y="448"/>
                  </a:lnTo>
                  <a:lnTo>
                    <a:pt x="648" y="446"/>
                  </a:lnTo>
                  <a:lnTo>
                    <a:pt x="652" y="446"/>
                  </a:lnTo>
                  <a:lnTo>
                    <a:pt x="655" y="445"/>
                  </a:lnTo>
                  <a:lnTo>
                    <a:pt x="657" y="446"/>
                  </a:lnTo>
                  <a:lnTo>
                    <a:pt x="660" y="446"/>
                  </a:lnTo>
                  <a:lnTo>
                    <a:pt x="662" y="448"/>
                  </a:lnTo>
                  <a:lnTo>
                    <a:pt x="665" y="450"/>
                  </a:lnTo>
                  <a:lnTo>
                    <a:pt x="667" y="453"/>
                  </a:lnTo>
                  <a:lnTo>
                    <a:pt x="669" y="457"/>
                  </a:lnTo>
                  <a:lnTo>
                    <a:pt x="671" y="461"/>
                  </a:lnTo>
                  <a:lnTo>
                    <a:pt x="673" y="467"/>
                  </a:lnTo>
                  <a:lnTo>
                    <a:pt x="673" y="662"/>
                  </a:lnTo>
                  <a:lnTo>
                    <a:pt x="403" y="662"/>
                  </a:lnTo>
                  <a:lnTo>
                    <a:pt x="392" y="658"/>
                  </a:lnTo>
                  <a:lnTo>
                    <a:pt x="388" y="656"/>
                  </a:lnTo>
                  <a:lnTo>
                    <a:pt x="385" y="654"/>
                  </a:lnTo>
                  <a:lnTo>
                    <a:pt x="383" y="652"/>
                  </a:lnTo>
                  <a:lnTo>
                    <a:pt x="382" y="649"/>
                  </a:lnTo>
                  <a:lnTo>
                    <a:pt x="381" y="647"/>
                  </a:lnTo>
                  <a:lnTo>
                    <a:pt x="380" y="644"/>
                  </a:lnTo>
                  <a:lnTo>
                    <a:pt x="381" y="641"/>
                  </a:lnTo>
                  <a:lnTo>
                    <a:pt x="382" y="638"/>
                  </a:lnTo>
                  <a:lnTo>
                    <a:pt x="384" y="632"/>
                  </a:lnTo>
                  <a:lnTo>
                    <a:pt x="388" y="625"/>
                  </a:lnTo>
                  <a:lnTo>
                    <a:pt x="393" y="619"/>
                  </a:lnTo>
                  <a:lnTo>
                    <a:pt x="400" y="611"/>
                  </a:lnTo>
                  <a:lnTo>
                    <a:pt x="405" y="604"/>
                  </a:lnTo>
                  <a:lnTo>
                    <a:pt x="410" y="595"/>
                  </a:lnTo>
                  <a:lnTo>
                    <a:pt x="413" y="587"/>
                  </a:lnTo>
                  <a:lnTo>
                    <a:pt x="416" y="579"/>
                  </a:lnTo>
                  <a:lnTo>
                    <a:pt x="416" y="575"/>
                  </a:lnTo>
                  <a:lnTo>
                    <a:pt x="416" y="570"/>
                  </a:lnTo>
                  <a:lnTo>
                    <a:pt x="416" y="566"/>
                  </a:lnTo>
                  <a:lnTo>
                    <a:pt x="414" y="562"/>
                  </a:lnTo>
                  <a:lnTo>
                    <a:pt x="413" y="557"/>
                  </a:lnTo>
                  <a:lnTo>
                    <a:pt x="410" y="553"/>
                  </a:lnTo>
                  <a:lnTo>
                    <a:pt x="403" y="545"/>
                  </a:lnTo>
                  <a:lnTo>
                    <a:pt x="400" y="541"/>
                  </a:lnTo>
                  <a:lnTo>
                    <a:pt x="395" y="538"/>
                  </a:lnTo>
                  <a:lnTo>
                    <a:pt x="386" y="532"/>
                  </a:lnTo>
                  <a:lnTo>
                    <a:pt x="381" y="530"/>
                  </a:lnTo>
                  <a:lnTo>
                    <a:pt x="377" y="528"/>
                  </a:lnTo>
                  <a:lnTo>
                    <a:pt x="367" y="524"/>
                  </a:lnTo>
                  <a:lnTo>
                    <a:pt x="362" y="523"/>
                  </a:lnTo>
                  <a:lnTo>
                    <a:pt x="356" y="522"/>
                  </a:lnTo>
                  <a:lnTo>
                    <a:pt x="346" y="521"/>
                  </a:lnTo>
                  <a:lnTo>
                    <a:pt x="335" y="521"/>
                  </a:lnTo>
                  <a:lnTo>
                    <a:pt x="324" y="521"/>
                  </a:lnTo>
                  <a:lnTo>
                    <a:pt x="314" y="523"/>
                  </a:lnTo>
                  <a:lnTo>
                    <a:pt x="304" y="526"/>
                  </a:lnTo>
                  <a:lnTo>
                    <a:pt x="299" y="528"/>
                  </a:lnTo>
                  <a:lnTo>
                    <a:pt x="294" y="530"/>
                  </a:lnTo>
                  <a:lnTo>
                    <a:pt x="285" y="534"/>
                  </a:lnTo>
                  <a:lnTo>
                    <a:pt x="281" y="537"/>
                  </a:lnTo>
                  <a:lnTo>
                    <a:pt x="277" y="540"/>
                  </a:lnTo>
                  <a:lnTo>
                    <a:pt x="270" y="547"/>
                  </a:lnTo>
                  <a:lnTo>
                    <a:pt x="267" y="550"/>
                  </a:lnTo>
                  <a:lnTo>
                    <a:pt x="264" y="554"/>
                  </a:lnTo>
                  <a:lnTo>
                    <a:pt x="261" y="559"/>
                  </a:lnTo>
                  <a:lnTo>
                    <a:pt x="259" y="563"/>
                  </a:lnTo>
                  <a:lnTo>
                    <a:pt x="258" y="568"/>
                  </a:lnTo>
                  <a:lnTo>
                    <a:pt x="257" y="572"/>
                  </a:lnTo>
                  <a:lnTo>
                    <a:pt x="257" y="577"/>
                  </a:lnTo>
                  <a:lnTo>
                    <a:pt x="258" y="581"/>
                  </a:lnTo>
                  <a:lnTo>
                    <a:pt x="258" y="585"/>
                  </a:lnTo>
                  <a:lnTo>
                    <a:pt x="260" y="589"/>
                  </a:lnTo>
                  <a:lnTo>
                    <a:pt x="263" y="597"/>
                  </a:lnTo>
                  <a:lnTo>
                    <a:pt x="267" y="606"/>
                  </a:lnTo>
                  <a:lnTo>
                    <a:pt x="273" y="613"/>
                  </a:lnTo>
                  <a:lnTo>
                    <a:pt x="278" y="620"/>
                  </a:lnTo>
                  <a:lnTo>
                    <a:pt x="283" y="626"/>
                  </a:lnTo>
                  <a:lnTo>
                    <a:pt x="287" y="633"/>
                  </a:lnTo>
                  <a:lnTo>
                    <a:pt x="289" y="638"/>
                  </a:lnTo>
                  <a:lnTo>
                    <a:pt x="290" y="641"/>
                  </a:lnTo>
                  <a:lnTo>
                    <a:pt x="290" y="644"/>
                  </a:lnTo>
                  <a:lnTo>
                    <a:pt x="290" y="646"/>
                  </a:lnTo>
                  <a:lnTo>
                    <a:pt x="289" y="649"/>
                  </a:lnTo>
                  <a:lnTo>
                    <a:pt x="288" y="651"/>
                  </a:lnTo>
                  <a:lnTo>
                    <a:pt x="286" y="654"/>
                  </a:lnTo>
                  <a:lnTo>
                    <a:pt x="283" y="656"/>
                  </a:lnTo>
                  <a:lnTo>
                    <a:pt x="279" y="658"/>
                  </a:lnTo>
                  <a:lnTo>
                    <a:pt x="275" y="660"/>
                  </a:lnTo>
                  <a:lnTo>
                    <a:pt x="268" y="662"/>
                  </a:lnTo>
                  <a:lnTo>
                    <a:pt x="1" y="662"/>
                  </a:lnTo>
                  <a:lnTo>
                    <a:pt x="1" y="466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12" name="Freeform 21"/>
            <p:cNvSpPr>
              <a:spLocks/>
            </p:cNvSpPr>
            <p:nvPr/>
          </p:nvSpPr>
          <p:spPr bwMode="auto">
            <a:xfrm>
              <a:off x="0" y="1237416"/>
              <a:ext cx="3702316" cy="2638441"/>
            </a:xfrm>
            <a:custGeom>
              <a:avLst/>
              <a:gdLst>
                <a:gd name="T0" fmla="*/ 388 w 818"/>
                <a:gd name="T1" fmla="*/ 671 h 805"/>
                <a:gd name="T2" fmla="*/ 383 w 818"/>
                <a:gd name="T3" fmla="*/ 681 h 805"/>
                <a:gd name="T4" fmla="*/ 391 w 818"/>
                <a:gd name="T5" fmla="*/ 700 h 805"/>
                <a:gd name="T6" fmla="*/ 411 w 818"/>
                <a:gd name="T7" fmla="*/ 729 h 805"/>
                <a:gd name="T8" fmla="*/ 417 w 818"/>
                <a:gd name="T9" fmla="*/ 755 h 805"/>
                <a:gd name="T10" fmla="*/ 411 w 818"/>
                <a:gd name="T11" fmla="*/ 772 h 805"/>
                <a:gd name="T12" fmla="*/ 388 w 818"/>
                <a:gd name="T13" fmla="*/ 793 h 805"/>
                <a:gd name="T14" fmla="*/ 364 w 818"/>
                <a:gd name="T15" fmla="*/ 802 h 805"/>
                <a:gd name="T16" fmla="*/ 327 w 818"/>
                <a:gd name="T17" fmla="*/ 804 h 805"/>
                <a:gd name="T18" fmla="*/ 295 w 818"/>
                <a:gd name="T19" fmla="*/ 796 h 805"/>
                <a:gd name="T20" fmla="*/ 272 w 818"/>
                <a:gd name="T21" fmla="*/ 779 h 805"/>
                <a:gd name="T22" fmla="*/ 261 w 818"/>
                <a:gd name="T23" fmla="*/ 762 h 805"/>
                <a:gd name="T24" fmla="*/ 260 w 818"/>
                <a:gd name="T25" fmla="*/ 744 h 805"/>
                <a:gd name="T26" fmla="*/ 275 w 818"/>
                <a:gd name="T27" fmla="*/ 712 h 805"/>
                <a:gd name="T28" fmla="*/ 290 w 818"/>
                <a:gd name="T29" fmla="*/ 687 h 805"/>
                <a:gd name="T30" fmla="*/ 290 w 818"/>
                <a:gd name="T31" fmla="*/ 676 h 805"/>
                <a:gd name="T32" fmla="*/ 280 w 818"/>
                <a:gd name="T33" fmla="*/ 667 h 805"/>
                <a:gd name="T34" fmla="*/ 0 w 818"/>
                <a:gd name="T35" fmla="*/ 142 h 805"/>
                <a:gd name="T36" fmla="*/ 284 w 818"/>
                <a:gd name="T37" fmla="*/ 136 h 805"/>
                <a:gd name="T38" fmla="*/ 291 w 818"/>
                <a:gd name="T39" fmla="*/ 126 h 805"/>
                <a:gd name="T40" fmla="*/ 289 w 818"/>
                <a:gd name="T41" fmla="*/ 115 h 805"/>
                <a:gd name="T42" fmla="*/ 275 w 818"/>
                <a:gd name="T43" fmla="*/ 93 h 805"/>
                <a:gd name="T44" fmla="*/ 261 w 818"/>
                <a:gd name="T45" fmla="*/ 65 h 805"/>
                <a:gd name="T46" fmla="*/ 260 w 818"/>
                <a:gd name="T47" fmla="*/ 48 h 805"/>
                <a:gd name="T48" fmla="*/ 269 w 818"/>
                <a:gd name="T49" fmla="*/ 30 h 805"/>
                <a:gd name="T50" fmla="*/ 287 w 818"/>
                <a:gd name="T51" fmla="*/ 14 h 805"/>
                <a:gd name="T52" fmla="*/ 316 w 818"/>
                <a:gd name="T53" fmla="*/ 3 h 805"/>
                <a:gd name="T54" fmla="*/ 359 w 818"/>
                <a:gd name="T55" fmla="*/ 2 h 805"/>
                <a:gd name="T56" fmla="*/ 388 w 818"/>
                <a:gd name="T57" fmla="*/ 12 h 805"/>
                <a:gd name="T58" fmla="*/ 404 w 818"/>
                <a:gd name="T59" fmla="*/ 25 h 805"/>
                <a:gd name="T60" fmla="*/ 416 w 818"/>
                <a:gd name="T61" fmla="*/ 42 h 805"/>
                <a:gd name="T62" fmla="*/ 417 w 818"/>
                <a:gd name="T63" fmla="*/ 59 h 805"/>
                <a:gd name="T64" fmla="*/ 406 w 818"/>
                <a:gd name="T65" fmla="*/ 84 h 805"/>
                <a:gd name="T66" fmla="*/ 385 w 818"/>
                <a:gd name="T67" fmla="*/ 115 h 805"/>
                <a:gd name="T68" fmla="*/ 383 w 818"/>
                <a:gd name="T69" fmla="*/ 127 h 805"/>
                <a:gd name="T70" fmla="*/ 391 w 818"/>
                <a:gd name="T71" fmla="*/ 136 h 805"/>
                <a:gd name="T72" fmla="*/ 677 w 818"/>
                <a:gd name="T73" fmla="*/ 142 h 805"/>
                <a:gd name="T74" fmla="*/ 683 w 818"/>
                <a:gd name="T75" fmla="*/ 349 h 805"/>
                <a:gd name="T76" fmla="*/ 692 w 818"/>
                <a:gd name="T77" fmla="*/ 356 h 805"/>
                <a:gd name="T78" fmla="*/ 707 w 818"/>
                <a:gd name="T79" fmla="*/ 352 h 805"/>
                <a:gd name="T80" fmla="*/ 742 w 818"/>
                <a:gd name="T81" fmla="*/ 329 h 805"/>
                <a:gd name="T82" fmla="*/ 762 w 818"/>
                <a:gd name="T83" fmla="*/ 323 h 805"/>
                <a:gd name="T84" fmla="*/ 780 w 818"/>
                <a:gd name="T85" fmla="*/ 327 h 805"/>
                <a:gd name="T86" fmla="*/ 795 w 818"/>
                <a:gd name="T87" fmla="*/ 339 h 805"/>
                <a:gd name="T88" fmla="*/ 811 w 818"/>
                <a:gd name="T89" fmla="*/ 365 h 805"/>
                <a:gd name="T90" fmla="*/ 818 w 818"/>
                <a:gd name="T91" fmla="*/ 395 h 805"/>
                <a:gd name="T92" fmla="*/ 814 w 818"/>
                <a:gd name="T93" fmla="*/ 433 h 805"/>
                <a:gd name="T94" fmla="*/ 803 w 818"/>
                <a:gd name="T95" fmla="*/ 456 h 805"/>
                <a:gd name="T96" fmla="*/ 790 w 818"/>
                <a:gd name="T97" fmla="*/ 473 h 805"/>
                <a:gd name="T98" fmla="*/ 773 w 818"/>
                <a:gd name="T99" fmla="*/ 481 h 805"/>
                <a:gd name="T100" fmla="*/ 752 w 818"/>
                <a:gd name="T101" fmla="*/ 479 h 805"/>
                <a:gd name="T102" fmla="*/ 714 w 818"/>
                <a:gd name="T103" fmla="*/ 454 h 805"/>
                <a:gd name="T104" fmla="*/ 699 w 818"/>
                <a:gd name="T105" fmla="*/ 447 h 805"/>
                <a:gd name="T106" fmla="*/ 687 w 818"/>
                <a:gd name="T107" fmla="*/ 449 h 805"/>
                <a:gd name="T108" fmla="*/ 679 w 818"/>
                <a:gd name="T109" fmla="*/ 462 h 80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18"/>
                <a:gd name="T166" fmla="*/ 0 h 805"/>
                <a:gd name="T167" fmla="*/ 818 w 818"/>
                <a:gd name="T168" fmla="*/ 805 h 80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18" h="805">
                  <a:moveTo>
                    <a:pt x="405" y="663"/>
                  </a:moveTo>
                  <a:lnTo>
                    <a:pt x="395" y="667"/>
                  </a:lnTo>
                  <a:lnTo>
                    <a:pt x="391" y="669"/>
                  </a:lnTo>
                  <a:lnTo>
                    <a:pt x="388" y="671"/>
                  </a:lnTo>
                  <a:lnTo>
                    <a:pt x="385" y="674"/>
                  </a:lnTo>
                  <a:lnTo>
                    <a:pt x="384" y="676"/>
                  </a:lnTo>
                  <a:lnTo>
                    <a:pt x="383" y="679"/>
                  </a:lnTo>
                  <a:lnTo>
                    <a:pt x="383" y="681"/>
                  </a:lnTo>
                  <a:lnTo>
                    <a:pt x="383" y="684"/>
                  </a:lnTo>
                  <a:lnTo>
                    <a:pt x="384" y="687"/>
                  </a:lnTo>
                  <a:lnTo>
                    <a:pt x="387" y="693"/>
                  </a:lnTo>
                  <a:lnTo>
                    <a:pt x="391" y="700"/>
                  </a:lnTo>
                  <a:lnTo>
                    <a:pt x="395" y="707"/>
                  </a:lnTo>
                  <a:lnTo>
                    <a:pt x="401" y="714"/>
                  </a:lnTo>
                  <a:lnTo>
                    <a:pt x="406" y="721"/>
                  </a:lnTo>
                  <a:lnTo>
                    <a:pt x="411" y="729"/>
                  </a:lnTo>
                  <a:lnTo>
                    <a:pt x="415" y="738"/>
                  </a:lnTo>
                  <a:lnTo>
                    <a:pt x="417" y="746"/>
                  </a:lnTo>
                  <a:lnTo>
                    <a:pt x="417" y="751"/>
                  </a:lnTo>
                  <a:lnTo>
                    <a:pt x="417" y="755"/>
                  </a:lnTo>
                  <a:lnTo>
                    <a:pt x="417" y="759"/>
                  </a:lnTo>
                  <a:lnTo>
                    <a:pt x="416" y="764"/>
                  </a:lnTo>
                  <a:lnTo>
                    <a:pt x="414" y="768"/>
                  </a:lnTo>
                  <a:lnTo>
                    <a:pt x="411" y="772"/>
                  </a:lnTo>
                  <a:lnTo>
                    <a:pt x="404" y="780"/>
                  </a:lnTo>
                  <a:lnTo>
                    <a:pt x="401" y="784"/>
                  </a:lnTo>
                  <a:lnTo>
                    <a:pt x="397" y="787"/>
                  </a:lnTo>
                  <a:lnTo>
                    <a:pt x="388" y="793"/>
                  </a:lnTo>
                  <a:lnTo>
                    <a:pt x="384" y="795"/>
                  </a:lnTo>
                  <a:lnTo>
                    <a:pt x="379" y="797"/>
                  </a:lnTo>
                  <a:lnTo>
                    <a:pt x="369" y="801"/>
                  </a:lnTo>
                  <a:lnTo>
                    <a:pt x="364" y="802"/>
                  </a:lnTo>
                  <a:lnTo>
                    <a:pt x="359" y="803"/>
                  </a:lnTo>
                  <a:lnTo>
                    <a:pt x="348" y="805"/>
                  </a:lnTo>
                  <a:lnTo>
                    <a:pt x="337" y="805"/>
                  </a:lnTo>
                  <a:lnTo>
                    <a:pt x="327" y="804"/>
                  </a:lnTo>
                  <a:lnTo>
                    <a:pt x="316" y="802"/>
                  </a:lnTo>
                  <a:lnTo>
                    <a:pt x="305" y="799"/>
                  </a:lnTo>
                  <a:lnTo>
                    <a:pt x="300" y="798"/>
                  </a:lnTo>
                  <a:lnTo>
                    <a:pt x="295" y="796"/>
                  </a:lnTo>
                  <a:lnTo>
                    <a:pt x="287" y="791"/>
                  </a:lnTo>
                  <a:lnTo>
                    <a:pt x="282" y="788"/>
                  </a:lnTo>
                  <a:lnTo>
                    <a:pt x="279" y="785"/>
                  </a:lnTo>
                  <a:lnTo>
                    <a:pt x="272" y="779"/>
                  </a:lnTo>
                  <a:lnTo>
                    <a:pt x="269" y="775"/>
                  </a:lnTo>
                  <a:lnTo>
                    <a:pt x="266" y="771"/>
                  </a:lnTo>
                  <a:lnTo>
                    <a:pt x="263" y="767"/>
                  </a:lnTo>
                  <a:lnTo>
                    <a:pt x="261" y="762"/>
                  </a:lnTo>
                  <a:lnTo>
                    <a:pt x="260" y="757"/>
                  </a:lnTo>
                  <a:lnTo>
                    <a:pt x="260" y="753"/>
                  </a:lnTo>
                  <a:lnTo>
                    <a:pt x="259" y="749"/>
                  </a:lnTo>
                  <a:lnTo>
                    <a:pt x="260" y="744"/>
                  </a:lnTo>
                  <a:lnTo>
                    <a:pt x="262" y="736"/>
                  </a:lnTo>
                  <a:lnTo>
                    <a:pt x="265" y="727"/>
                  </a:lnTo>
                  <a:lnTo>
                    <a:pt x="270" y="720"/>
                  </a:lnTo>
                  <a:lnTo>
                    <a:pt x="275" y="712"/>
                  </a:lnTo>
                  <a:lnTo>
                    <a:pt x="279" y="705"/>
                  </a:lnTo>
                  <a:lnTo>
                    <a:pt x="284" y="699"/>
                  </a:lnTo>
                  <a:lnTo>
                    <a:pt x="288" y="693"/>
                  </a:lnTo>
                  <a:lnTo>
                    <a:pt x="290" y="687"/>
                  </a:lnTo>
                  <a:lnTo>
                    <a:pt x="291" y="684"/>
                  </a:lnTo>
                  <a:lnTo>
                    <a:pt x="291" y="681"/>
                  </a:lnTo>
                  <a:lnTo>
                    <a:pt x="291" y="679"/>
                  </a:lnTo>
                  <a:lnTo>
                    <a:pt x="290" y="676"/>
                  </a:lnTo>
                  <a:lnTo>
                    <a:pt x="289" y="674"/>
                  </a:lnTo>
                  <a:lnTo>
                    <a:pt x="287" y="671"/>
                  </a:lnTo>
                  <a:lnTo>
                    <a:pt x="284" y="669"/>
                  </a:lnTo>
                  <a:lnTo>
                    <a:pt x="280" y="667"/>
                  </a:lnTo>
                  <a:lnTo>
                    <a:pt x="276" y="665"/>
                  </a:lnTo>
                  <a:lnTo>
                    <a:pt x="270" y="663"/>
                  </a:lnTo>
                  <a:lnTo>
                    <a:pt x="0" y="663"/>
                  </a:lnTo>
                  <a:lnTo>
                    <a:pt x="0" y="142"/>
                  </a:lnTo>
                  <a:lnTo>
                    <a:pt x="270" y="142"/>
                  </a:lnTo>
                  <a:lnTo>
                    <a:pt x="276" y="140"/>
                  </a:lnTo>
                  <a:lnTo>
                    <a:pt x="280" y="138"/>
                  </a:lnTo>
                  <a:lnTo>
                    <a:pt x="284" y="136"/>
                  </a:lnTo>
                  <a:lnTo>
                    <a:pt x="287" y="134"/>
                  </a:lnTo>
                  <a:lnTo>
                    <a:pt x="289" y="131"/>
                  </a:lnTo>
                  <a:lnTo>
                    <a:pt x="290" y="129"/>
                  </a:lnTo>
                  <a:lnTo>
                    <a:pt x="291" y="126"/>
                  </a:lnTo>
                  <a:lnTo>
                    <a:pt x="291" y="124"/>
                  </a:lnTo>
                  <a:lnTo>
                    <a:pt x="291" y="121"/>
                  </a:lnTo>
                  <a:lnTo>
                    <a:pt x="290" y="118"/>
                  </a:lnTo>
                  <a:lnTo>
                    <a:pt x="289" y="115"/>
                  </a:lnTo>
                  <a:lnTo>
                    <a:pt x="288" y="112"/>
                  </a:lnTo>
                  <a:lnTo>
                    <a:pt x="284" y="106"/>
                  </a:lnTo>
                  <a:lnTo>
                    <a:pt x="279" y="100"/>
                  </a:lnTo>
                  <a:lnTo>
                    <a:pt x="275" y="93"/>
                  </a:lnTo>
                  <a:lnTo>
                    <a:pt x="270" y="86"/>
                  </a:lnTo>
                  <a:lnTo>
                    <a:pt x="265" y="77"/>
                  </a:lnTo>
                  <a:lnTo>
                    <a:pt x="262" y="69"/>
                  </a:lnTo>
                  <a:lnTo>
                    <a:pt x="261" y="65"/>
                  </a:lnTo>
                  <a:lnTo>
                    <a:pt x="260" y="61"/>
                  </a:lnTo>
                  <a:lnTo>
                    <a:pt x="259" y="56"/>
                  </a:lnTo>
                  <a:lnTo>
                    <a:pt x="260" y="52"/>
                  </a:lnTo>
                  <a:lnTo>
                    <a:pt x="260" y="48"/>
                  </a:lnTo>
                  <a:lnTo>
                    <a:pt x="261" y="43"/>
                  </a:lnTo>
                  <a:lnTo>
                    <a:pt x="263" y="39"/>
                  </a:lnTo>
                  <a:lnTo>
                    <a:pt x="266" y="34"/>
                  </a:lnTo>
                  <a:lnTo>
                    <a:pt x="269" y="30"/>
                  </a:lnTo>
                  <a:lnTo>
                    <a:pt x="272" y="26"/>
                  </a:lnTo>
                  <a:lnTo>
                    <a:pt x="275" y="23"/>
                  </a:lnTo>
                  <a:lnTo>
                    <a:pt x="279" y="20"/>
                  </a:lnTo>
                  <a:lnTo>
                    <a:pt x="287" y="14"/>
                  </a:lnTo>
                  <a:lnTo>
                    <a:pt x="295" y="9"/>
                  </a:lnTo>
                  <a:lnTo>
                    <a:pt x="300" y="7"/>
                  </a:lnTo>
                  <a:lnTo>
                    <a:pt x="305" y="6"/>
                  </a:lnTo>
                  <a:lnTo>
                    <a:pt x="316" y="3"/>
                  </a:lnTo>
                  <a:lnTo>
                    <a:pt x="327" y="1"/>
                  </a:lnTo>
                  <a:lnTo>
                    <a:pt x="337" y="0"/>
                  </a:lnTo>
                  <a:lnTo>
                    <a:pt x="348" y="1"/>
                  </a:lnTo>
                  <a:lnTo>
                    <a:pt x="359" y="2"/>
                  </a:lnTo>
                  <a:lnTo>
                    <a:pt x="369" y="4"/>
                  </a:lnTo>
                  <a:lnTo>
                    <a:pt x="379" y="8"/>
                  </a:lnTo>
                  <a:lnTo>
                    <a:pt x="384" y="10"/>
                  </a:lnTo>
                  <a:lnTo>
                    <a:pt x="388" y="12"/>
                  </a:lnTo>
                  <a:lnTo>
                    <a:pt x="393" y="15"/>
                  </a:lnTo>
                  <a:lnTo>
                    <a:pt x="397" y="18"/>
                  </a:lnTo>
                  <a:lnTo>
                    <a:pt x="401" y="21"/>
                  </a:lnTo>
                  <a:lnTo>
                    <a:pt x="404" y="25"/>
                  </a:lnTo>
                  <a:lnTo>
                    <a:pt x="408" y="29"/>
                  </a:lnTo>
                  <a:lnTo>
                    <a:pt x="411" y="33"/>
                  </a:lnTo>
                  <a:lnTo>
                    <a:pt x="414" y="37"/>
                  </a:lnTo>
                  <a:lnTo>
                    <a:pt x="416" y="42"/>
                  </a:lnTo>
                  <a:lnTo>
                    <a:pt x="417" y="46"/>
                  </a:lnTo>
                  <a:lnTo>
                    <a:pt x="417" y="50"/>
                  </a:lnTo>
                  <a:lnTo>
                    <a:pt x="417" y="55"/>
                  </a:lnTo>
                  <a:lnTo>
                    <a:pt x="417" y="59"/>
                  </a:lnTo>
                  <a:lnTo>
                    <a:pt x="415" y="67"/>
                  </a:lnTo>
                  <a:lnTo>
                    <a:pt x="413" y="71"/>
                  </a:lnTo>
                  <a:lnTo>
                    <a:pt x="411" y="75"/>
                  </a:lnTo>
                  <a:lnTo>
                    <a:pt x="406" y="84"/>
                  </a:lnTo>
                  <a:lnTo>
                    <a:pt x="395" y="99"/>
                  </a:lnTo>
                  <a:lnTo>
                    <a:pt x="391" y="105"/>
                  </a:lnTo>
                  <a:lnTo>
                    <a:pt x="387" y="112"/>
                  </a:lnTo>
                  <a:lnTo>
                    <a:pt x="385" y="115"/>
                  </a:lnTo>
                  <a:lnTo>
                    <a:pt x="384" y="118"/>
                  </a:lnTo>
                  <a:lnTo>
                    <a:pt x="383" y="121"/>
                  </a:lnTo>
                  <a:lnTo>
                    <a:pt x="383" y="124"/>
                  </a:lnTo>
                  <a:lnTo>
                    <a:pt x="383" y="127"/>
                  </a:lnTo>
                  <a:lnTo>
                    <a:pt x="384" y="129"/>
                  </a:lnTo>
                  <a:lnTo>
                    <a:pt x="385" y="132"/>
                  </a:lnTo>
                  <a:lnTo>
                    <a:pt x="388" y="134"/>
                  </a:lnTo>
                  <a:lnTo>
                    <a:pt x="391" y="136"/>
                  </a:lnTo>
                  <a:lnTo>
                    <a:pt x="395" y="138"/>
                  </a:lnTo>
                  <a:lnTo>
                    <a:pt x="399" y="140"/>
                  </a:lnTo>
                  <a:lnTo>
                    <a:pt x="405" y="142"/>
                  </a:lnTo>
                  <a:lnTo>
                    <a:pt x="677" y="142"/>
                  </a:lnTo>
                  <a:lnTo>
                    <a:pt x="677" y="335"/>
                  </a:lnTo>
                  <a:lnTo>
                    <a:pt x="679" y="340"/>
                  </a:lnTo>
                  <a:lnTo>
                    <a:pt x="681" y="345"/>
                  </a:lnTo>
                  <a:lnTo>
                    <a:pt x="683" y="349"/>
                  </a:lnTo>
                  <a:lnTo>
                    <a:pt x="685" y="352"/>
                  </a:lnTo>
                  <a:lnTo>
                    <a:pt x="687" y="354"/>
                  </a:lnTo>
                  <a:lnTo>
                    <a:pt x="690" y="355"/>
                  </a:lnTo>
                  <a:lnTo>
                    <a:pt x="692" y="356"/>
                  </a:lnTo>
                  <a:lnTo>
                    <a:pt x="696" y="356"/>
                  </a:lnTo>
                  <a:lnTo>
                    <a:pt x="699" y="356"/>
                  </a:lnTo>
                  <a:lnTo>
                    <a:pt x="701" y="355"/>
                  </a:lnTo>
                  <a:lnTo>
                    <a:pt x="707" y="352"/>
                  </a:lnTo>
                  <a:lnTo>
                    <a:pt x="713" y="348"/>
                  </a:lnTo>
                  <a:lnTo>
                    <a:pt x="720" y="344"/>
                  </a:lnTo>
                  <a:lnTo>
                    <a:pt x="734" y="333"/>
                  </a:lnTo>
                  <a:lnTo>
                    <a:pt x="742" y="329"/>
                  </a:lnTo>
                  <a:lnTo>
                    <a:pt x="750" y="325"/>
                  </a:lnTo>
                  <a:lnTo>
                    <a:pt x="754" y="324"/>
                  </a:lnTo>
                  <a:lnTo>
                    <a:pt x="758" y="323"/>
                  </a:lnTo>
                  <a:lnTo>
                    <a:pt x="762" y="323"/>
                  </a:lnTo>
                  <a:lnTo>
                    <a:pt x="766" y="323"/>
                  </a:lnTo>
                  <a:lnTo>
                    <a:pt x="771" y="324"/>
                  </a:lnTo>
                  <a:lnTo>
                    <a:pt x="775" y="325"/>
                  </a:lnTo>
                  <a:lnTo>
                    <a:pt x="780" y="327"/>
                  </a:lnTo>
                  <a:lnTo>
                    <a:pt x="785" y="330"/>
                  </a:lnTo>
                  <a:lnTo>
                    <a:pt x="788" y="332"/>
                  </a:lnTo>
                  <a:lnTo>
                    <a:pt x="792" y="335"/>
                  </a:lnTo>
                  <a:lnTo>
                    <a:pt x="795" y="339"/>
                  </a:lnTo>
                  <a:lnTo>
                    <a:pt x="799" y="343"/>
                  </a:lnTo>
                  <a:lnTo>
                    <a:pt x="804" y="351"/>
                  </a:lnTo>
                  <a:lnTo>
                    <a:pt x="809" y="360"/>
                  </a:lnTo>
                  <a:lnTo>
                    <a:pt x="811" y="365"/>
                  </a:lnTo>
                  <a:lnTo>
                    <a:pt x="813" y="370"/>
                  </a:lnTo>
                  <a:lnTo>
                    <a:pt x="815" y="380"/>
                  </a:lnTo>
                  <a:lnTo>
                    <a:pt x="817" y="390"/>
                  </a:lnTo>
                  <a:lnTo>
                    <a:pt x="818" y="395"/>
                  </a:lnTo>
                  <a:lnTo>
                    <a:pt x="818" y="401"/>
                  </a:lnTo>
                  <a:lnTo>
                    <a:pt x="818" y="412"/>
                  </a:lnTo>
                  <a:lnTo>
                    <a:pt x="816" y="422"/>
                  </a:lnTo>
                  <a:lnTo>
                    <a:pt x="814" y="433"/>
                  </a:lnTo>
                  <a:lnTo>
                    <a:pt x="811" y="443"/>
                  </a:lnTo>
                  <a:lnTo>
                    <a:pt x="809" y="447"/>
                  </a:lnTo>
                  <a:lnTo>
                    <a:pt x="806" y="452"/>
                  </a:lnTo>
                  <a:lnTo>
                    <a:pt x="803" y="456"/>
                  </a:lnTo>
                  <a:lnTo>
                    <a:pt x="800" y="460"/>
                  </a:lnTo>
                  <a:lnTo>
                    <a:pt x="797" y="464"/>
                  </a:lnTo>
                  <a:lnTo>
                    <a:pt x="794" y="468"/>
                  </a:lnTo>
                  <a:lnTo>
                    <a:pt x="790" y="473"/>
                  </a:lnTo>
                  <a:lnTo>
                    <a:pt x="786" y="476"/>
                  </a:lnTo>
                  <a:lnTo>
                    <a:pt x="781" y="478"/>
                  </a:lnTo>
                  <a:lnTo>
                    <a:pt x="777" y="480"/>
                  </a:lnTo>
                  <a:lnTo>
                    <a:pt x="773" y="481"/>
                  </a:lnTo>
                  <a:lnTo>
                    <a:pt x="768" y="482"/>
                  </a:lnTo>
                  <a:lnTo>
                    <a:pt x="764" y="482"/>
                  </a:lnTo>
                  <a:lnTo>
                    <a:pt x="760" y="482"/>
                  </a:lnTo>
                  <a:lnTo>
                    <a:pt x="752" y="479"/>
                  </a:lnTo>
                  <a:lnTo>
                    <a:pt x="744" y="476"/>
                  </a:lnTo>
                  <a:lnTo>
                    <a:pt x="736" y="470"/>
                  </a:lnTo>
                  <a:lnTo>
                    <a:pt x="721" y="459"/>
                  </a:lnTo>
                  <a:lnTo>
                    <a:pt x="714" y="454"/>
                  </a:lnTo>
                  <a:lnTo>
                    <a:pt x="708" y="450"/>
                  </a:lnTo>
                  <a:lnTo>
                    <a:pt x="705" y="449"/>
                  </a:lnTo>
                  <a:lnTo>
                    <a:pt x="702" y="447"/>
                  </a:lnTo>
                  <a:lnTo>
                    <a:pt x="699" y="447"/>
                  </a:lnTo>
                  <a:lnTo>
                    <a:pt x="696" y="446"/>
                  </a:lnTo>
                  <a:lnTo>
                    <a:pt x="692" y="446"/>
                  </a:lnTo>
                  <a:lnTo>
                    <a:pt x="690" y="447"/>
                  </a:lnTo>
                  <a:lnTo>
                    <a:pt x="687" y="449"/>
                  </a:lnTo>
                  <a:lnTo>
                    <a:pt x="685" y="451"/>
                  </a:lnTo>
                  <a:lnTo>
                    <a:pt x="683" y="454"/>
                  </a:lnTo>
                  <a:lnTo>
                    <a:pt x="681" y="457"/>
                  </a:lnTo>
                  <a:lnTo>
                    <a:pt x="679" y="462"/>
                  </a:lnTo>
                  <a:lnTo>
                    <a:pt x="677" y="467"/>
                  </a:lnTo>
                  <a:lnTo>
                    <a:pt x="677" y="663"/>
                  </a:lnTo>
                  <a:lnTo>
                    <a:pt x="405" y="663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13" name="Freeform 22"/>
            <p:cNvSpPr>
              <a:spLocks/>
            </p:cNvSpPr>
            <p:nvPr/>
          </p:nvSpPr>
          <p:spPr bwMode="auto">
            <a:xfrm>
              <a:off x="5425983" y="0"/>
              <a:ext cx="3696833" cy="1706060"/>
            </a:xfrm>
            <a:custGeom>
              <a:avLst/>
              <a:gdLst>
                <a:gd name="T0" fmla="*/ 538 w 817"/>
                <a:gd name="T1" fmla="*/ 518 h 521"/>
                <a:gd name="T2" fmla="*/ 527 w 817"/>
                <a:gd name="T3" fmla="*/ 511 h 521"/>
                <a:gd name="T4" fmla="*/ 524 w 817"/>
                <a:gd name="T5" fmla="*/ 502 h 521"/>
                <a:gd name="T6" fmla="*/ 530 w 817"/>
                <a:gd name="T7" fmla="*/ 486 h 521"/>
                <a:gd name="T8" fmla="*/ 551 w 817"/>
                <a:gd name="T9" fmla="*/ 454 h 521"/>
                <a:gd name="T10" fmla="*/ 557 w 817"/>
                <a:gd name="T11" fmla="*/ 438 h 521"/>
                <a:gd name="T12" fmla="*/ 556 w 817"/>
                <a:gd name="T13" fmla="*/ 422 h 521"/>
                <a:gd name="T14" fmla="*/ 553 w 817"/>
                <a:gd name="T15" fmla="*/ 413 h 521"/>
                <a:gd name="T16" fmla="*/ 545 w 817"/>
                <a:gd name="T17" fmla="*/ 402 h 521"/>
                <a:gd name="T18" fmla="*/ 528 w 817"/>
                <a:gd name="T19" fmla="*/ 390 h 521"/>
                <a:gd name="T20" fmla="*/ 513 w 817"/>
                <a:gd name="T21" fmla="*/ 384 h 521"/>
                <a:gd name="T22" fmla="*/ 489 w 817"/>
                <a:gd name="T23" fmla="*/ 380 h 521"/>
                <a:gd name="T24" fmla="*/ 453 w 817"/>
                <a:gd name="T25" fmla="*/ 382 h 521"/>
                <a:gd name="T26" fmla="*/ 432 w 817"/>
                <a:gd name="T27" fmla="*/ 390 h 521"/>
                <a:gd name="T28" fmla="*/ 418 w 817"/>
                <a:gd name="T29" fmla="*/ 400 h 521"/>
                <a:gd name="T30" fmla="*/ 406 w 817"/>
                <a:gd name="T31" fmla="*/ 413 h 521"/>
                <a:gd name="T32" fmla="*/ 401 w 817"/>
                <a:gd name="T33" fmla="*/ 427 h 521"/>
                <a:gd name="T34" fmla="*/ 400 w 817"/>
                <a:gd name="T35" fmla="*/ 440 h 521"/>
                <a:gd name="T36" fmla="*/ 406 w 817"/>
                <a:gd name="T37" fmla="*/ 456 h 521"/>
                <a:gd name="T38" fmla="*/ 420 w 817"/>
                <a:gd name="T39" fmla="*/ 479 h 521"/>
                <a:gd name="T40" fmla="*/ 431 w 817"/>
                <a:gd name="T41" fmla="*/ 497 h 521"/>
                <a:gd name="T42" fmla="*/ 431 w 817"/>
                <a:gd name="T43" fmla="*/ 505 h 521"/>
                <a:gd name="T44" fmla="*/ 427 w 817"/>
                <a:gd name="T45" fmla="*/ 513 h 521"/>
                <a:gd name="T46" fmla="*/ 416 w 817"/>
                <a:gd name="T47" fmla="*/ 519 h 521"/>
                <a:gd name="T48" fmla="*/ 141 w 817"/>
                <a:gd name="T49" fmla="*/ 324 h 521"/>
                <a:gd name="T50" fmla="*/ 130 w 817"/>
                <a:gd name="T51" fmla="*/ 306 h 521"/>
                <a:gd name="T52" fmla="*/ 123 w 817"/>
                <a:gd name="T53" fmla="*/ 304 h 521"/>
                <a:gd name="T54" fmla="*/ 110 w 817"/>
                <a:gd name="T55" fmla="*/ 309 h 521"/>
                <a:gd name="T56" fmla="*/ 82 w 817"/>
                <a:gd name="T57" fmla="*/ 329 h 521"/>
                <a:gd name="T58" fmla="*/ 70 w 817"/>
                <a:gd name="T59" fmla="*/ 336 h 521"/>
                <a:gd name="T60" fmla="*/ 54 w 817"/>
                <a:gd name="T61" fmla="*/ 340 h 521"/>
                <a:gd name="T62" fmla="*/ 41 w 817"/>
                <a:gd name="T63" fmla="*/ 338 h 521"/>
                <a:gd name="T64" fmla="*/ 24 w 817"/>
                <a:gd name="T65" fmla="*/ 326 h 521"/>
                <a:gd name="T66" fmla="*/ 12 w 817"/>
                <a:gd name="T67" fmla="*/ 310 h 521"/>
                <a:gd name="T68" fmla="*/ 4 w 817"/>
                <a:gd name="T69" fmla="*/ 291 h 521"/>
                <a:gd name="T70" fmla="*/ 0 w 817"/>
                <a:gd name="T71" fmla="*/ 270 h 521"/>
                <a:gd name="T72" fmla="*/ 3 w 817"/>
                <a:gd name="T73" fmla="*/ 238 h 521"/>
                <a:gd name="T74" fmla="*/ 9 w 817"/>
                <a:gd name="T75" fmla="*/ 218 h 521"/>
                <a:gd name="T76" fmla="*/ 19 w 817"/>
                <a:gd name="T77" fmla="*/ 201 h 521"/>
                <a:gd name="T78" fmla="*/ 33 w 817"/>
                <a:gd name="T79" fmla="*/ 188 h 521"/>
                <a:gd name="T80" fmla="*/ 47 w 817"/>
                <a:gd name="T81" fmla="*/ 182 h 521"/>
                <a:gd name="T82" fmla="*/ 60 w 817"/>
                <a:gd name="T83" fmla="*/ 181 h 521"/>
                <a:gd name="T84" fmla="*/ 76 w 817"/>
                <a:gd name="T85" fmla="*/ 187 h 521"/>
                <a:gd name="T86" fmla="*/ 98 w 817"/>
                <a:gd name="T87" fmla="*/ 202 h 521"/>
                <a:gd name="T88" fmla="*/ 116 w 817"/>
                <a:gd name="T89" fmla="*/ 213 h 521"/>
                <a:gd name="T90" fmla="*/ 125 w 817"/>
                <a:gd name="T91" fmla="*/ 214 h 521"/>
                <a:gd name="T92" fmla="*/ 132 w 817"/>
                <a:gd name="T93" fmla="*/ 210 h 521"/>
                <a:gd name="T94" fmla="*/ 141 w 817"/>
                <a:gd name="T95" fmla="*/ 194 h 521"/>
                <a:gd name="T96" fmla="*/ 817 w 817"/>
                <a:gd name="T97" fmla="*/ 521 h 5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7"/>
                <a:gd name="T148" fmla="*/ 0 h 521"/>
                <a:gd name="T149" fmla="*/ 817 w 817"/>
                <a:gd name="T150" fmla="*/ 521 h 52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7" h="521">
                  <a:moveTo>
                    <a:pt x="817" y="521"/>
                  </a:moveTo>
                  <a:lnTo>
                    <a:pt x="546" y="521"/>
                  </a:lnTo>
                  <a:lnTo>
                    <a:pt x="538" y="518"/>
                  </a:lnTo>
                  <a:lnTo>
                    <a:pt x="533" y="516"/>
                  </a:lnTo>
                  <a:lnTo>
                    <a:pt x="528" y="512"/>
                  </a:lnTo>
                  <a:lnTo>
                    <a:pt x="527" y="511"/>
                  </a:lnTo>
                  <a:lnTo>
                    <a:pt x="526" y="509"/>
                  </a:lnTo>
                  <a:lnTo>
                    <a:pt x="524" y="506"/>
                  </a:lnTo>
                  <a:lnTo>
                    <a:pt x="524" y="502"/>
                  </a:lnTo>
                  <a:lnTo>
                    <a:pt x="524" y="498"/>
                  </a:lnTo>
                  <a:lnTo>
                    <a:pt x="525" y="494"/>
                  </a:lnTo>
                  <a:lnTo>
                    <a:pt x="530" y="486"/>
                  </a:lnTo>
                  <a:lnTo>
                    <a:pt x="537" y="476"/>
                  </a:lnTo>
                  <a:lnTo>
                    <a:pt x="547" y="463"/>
                  </a:lnTo>
                  <a:lnTo>
                    <a:pt x="551" y="454"/>
                  </a:lnTo>
                  <a:lnTo>
                    <a:pt x="555" y="447"/>
                  </a:lnTo>
                  <a:lnTo>
                    <a:pt x="557" y="441"/>
                  </a:lnTo>
                  <a:lnTo>
                    <a:pt x="557" y="438"/>
                  </a:lnTo>
                  <a:lnTo>
                    <a:pt x="558" y="434"/>
                  </a:lnTo>
                  <a:lnTo>
                    <a:pt x="558" y="428"/>
                  </a:lnTo>
                  <a:lnTo>
                    <a:pt x="556" y="422"/>
                  </a:lnTo>
                  <a:lnTo>
                    <a:pt x="556" y="419"/>
                  </a:lnTo>
                  <a:lnTo>
                    <a:pt x="555" y="417"/>
                  </a:lnTo>
                  <a:lnTo>
                    <a:pt x="553" y="413"/>
                  </a:lnTo>
                  <a:lnTo>
                    <a:pt x="551" y="409"/>
                  </a:lnTo>
                  <a:lnTo>
                    <a:pt x="548" y="405"/>
                  </a:lnTo>
                  <a:lnTo>
                    <a:pt x="545" y="402"/>
                  </a:lnTo>
                  <a:lnTo>
                    <a:pt x="541" y="399"/>
                  </a:lnTo>
                  <a:lnTo>
                    <a:pt x="533" y="393"/>
                  </a:lnTo>
                  <a:lnTo>
                    <a:pt x="528" y="390"/>
                  </a:lnTo>
                  <a:lnTo>
                    <a:pt x="523" y="388"/>
                  </a:lnTo>
                  <a:lnTo>
                    <a:pt x="518" y="386"/>
                  </a:lnTo>
                  <a:lnTo>
                    <a:pt x="513" y="384"/>
                  </a:lnTo>
                  <a:lnTo>
                    <a:pt x="501" y="381"/>
                  </a:lnTo>
                  <a:lnTo>
                    <a:pt x="495" y="380"/>
                  </a:lnTo>
                  <a:lnTo>
                    <a:pt x="489" y="380"/>
                  </a:lnTo>
                  <a:lnTo>
                    <a:pt x="477" y="379"/>
                  </a:lnTo>
                  <a:lnTo>
                    <a:pt x="465" y="380"/>
                  </a:lnTo>
                  <a:lnTo>
                    <a:pt x="453" y="382"/>
                  </a:lnTo>
                  <a:lnTo>
                    <a:pt x="442" y="385"/>
                  </a:lnTo>
                  <a:lnTo>
                    <a:pt x="437" y="388"/>
                  </a:lnTo>
                  <a:lnTo>
                    <a:pt x="432" y="390"/>
                  </a:lnTo>
                  <a:lnTo>
                    <a:pt x="427" y="393"/>
                  </a:lnTo>
                  <a:lnTo>
                    <a:pt x="422" y="396"/>
                  </a:lnTo>
                  <a:lnTo>
                    <a:pt x="418" y="400"/>
                  </a:lnTo>
                  <a:lnTo>
                    <a:pt x="413" y="404"/>
                  </a:lnTo>
                  <a:lnTo>
                    <a:pt x="410" y="408"/>
                  </a:lnTo>
                  <a:lnTo>
                    <a:pt x="406" y="413"/>
                  </a:lnTo>
                  <a:lnTo>
                    <a:pt x="404" y="417"/>
                  </a:lnTo>
                  <a:lnTo>
                    <a:pt x="402" y="422"/>
                  </a:lnTo>
                  <a:lnTo>
                    <a:pt x="401" y="427"/>
                  </a:lnTo>
                  <a:lnTo>
                    <a:pt x="400" y="431"/>
                  </a:lnTo>
                  <a:lnTo>
                    <a:pt x="400" y="435"/>
                  </a:lnTo>
                  <a:lnTo>
                    <a:pt x="400" y="440"/>
                  </a:lnTo>
                  <a:lnTo>
                    <a:pt x="401" y="444"/>
                  </a:lnTo>
                  <a:lnTo>
                    <a:pt x="402" y="448"/>
                  </a:lnTo>
                  <a:lnTo>
                    <a:pt x="406" y="456"/>
                  </a:lnTo>
                  <a:lnTo>
                    <a:pt x="410" y="464"/>
                  </a:lnTo>
                  <a:lnTo>
                    <a:pt x="415" y="472"/>
                  </a:lnTo>
                  <a:lnTo>
                    <a:pt x="420" y="479"/>
                  </a:lnTo>
                  <a:lnTo>
                    <a:pt x="424" y="485"/>
                  </a:lnTo>
                  <a:lnTo>
                    <a:pt x="428" y="491"/>
                  </a:lnTo>
                  <a:lnTo>
                    <a:pt x="431" y="497"/>
                  </a:lnTo>
                  <a:lnTo>
                    <a:pt x="431" y="500"/>
                  </a:lnTo>
                  <a:lnTo>
                    <a:pt x="432" y="503"/>
                  </a:lnTo>
                  <a:lnTo>
                    <a:pt x="431" y="505"/>
                  </a:lnTo>
                  <a:lnTo>
                    <a:pt x="431" y="508"/>
                  </a:lnTo>
                  <a:lnTo>
                    <a:pt x="429" y="510"/>
                  </a:lnTo>
                  <a:lnTo>
                    <a:pt x="427" y="513"/>
                  </a:lnTo>
                  <a:lnTo>
                    <a:pt x="424" y="515"/>
                  </a:lnTo>
                  <a:lnTo>
                    <a:pt x="421" y="517"/>
                  </a:lnTo>
                  <a:lnTo>
                    <a:pt x="416" y="519"/>
                  </a:lnTo>
                  <a:lnTo>
                    <a:pt x="411" y="521"/>
                  </a:lnTo>
                  <a:lnTo>
                    <a:pt x="141" y="521"/>
                  </a:lnTo>
                  <a:lnTo>
                    <a:pt x="141" y="324"/>
                  </a:lnTo>
                  <a:lnTo>
                    <a:pt x="137" y="314"/>
                  </a:lnTo>
                  <a:lnTo>
                    <a:pt x="133" y="308"/>
                  </a:lnTo>
                  <a:lnTo>
                    <a:pt x="130" y="306"/>
                  </a:lnTo>
                  <a:lnTo>
                    <a:pt x="128" y="305"/>
                  </a:lnTo>
                  <a:lnTo>
                    <a:pt x="125" y="304"/>
                  </a:lnTo>
                  <a:lnTo>
                    <a:pt x="123" y="304"/>
                  </a:lnTo>
                  <a:lnTo>
                    <a:pt x="120" y="305"/>
                  </a:lnTo>
                  <a:lnTo>
                    <a:pt x="116" y="306"/>
                  </a:lnTo>
                  <a:lnTo>
                    <a:pt x="110" y="309"/>
                  </a:lnTo>
                  <a:lnTo>
                    <a:pt x="103" y="313"/>
                  </a:lnTo>
                  <a:lnTo>
                    <a:pt x="96" y="318"/>
                  </a:lnTo>
                  <a:lnTo>
                    <a:pt x="82" y="329"/>
                  </a:lnTo>
                  <a:lnTo>
                    <a:pt x="78" y="331"/>
                  </a:lnTo>
                  <a:lnTo>
                    <a:pt x="74" y="334"/>
                  </a:lnTo>
                  <a:lnTo>
                    <a:pt x="70" y="336"/>
                  </a:lnTo>
                  <a:lnTo>
                    <a:pt x="66" y="337"/>
                  </a:lnTo>
                  <a:lnTo>
                    <a:pt x="58" y="340"/>
                  </a:lnTo>
                  <a:lnTo>
                    <a:pt x="54" y="340"/>
                  </a:lnTo>
                  <a:lnTo>
                    <a:pt x="50" y="340"/>
                  </a:lnTo>
                  <a:lnTo>
                    <a:pt x="45" y="339"/>
                  </a:lnTo>
                  <a:lnTo>
                    <a:pt x="41" y="338"/>
                  </a:lnTo>
                  <a:lnTo>
                    <a:pt x="37" y="336"/>
                  </a:lnTo>
                  <a:lnTo>
                    <a:pt x="32" y="334"/>
                  </a:lnTo>
                  <a:lnTo>
                    <a:pt x="24" y="326"/>
                  </a:lnTo>
                  <a:lnTo>
                    <a:pt x="21" y="322"/>
                  </a:lnTo>
                  <a:lnTo>
                    <a:pt x="18" y="318"/>
                  </a:lnTo>
                  <a:lnTo>
                    <a:pt x="12" y="310"/>
                  </a:lnTo>
                  <a:lnTo>
                    <a:pt x="10" y="305"/>
                  </a:lnTo>
                  <a:lnTo>
                    <a:pt x="7" y="300"/>
                  </a:lnTo>
                  <a:lnTo>
                    <a:pt x="4" y="291"/>
                  </a:lnTo>
                  <a:lnTo>
                    <a:pt x="3" y="285"/>
                  </a:lnTo>
                  <a:lnTo>
                    <a:pt x="2" y="280"/>
                  </a:lnTo>
                  <a:lnTo>
                    <a:pt x="0" y="270"/>
                  </a:lnTo>
                  <a:lnTo>
                    <a:pt x="0" y="259"/>
                  </a:lnTo>
                  <a:lnTo>
                    <a:pt x="1" y="248"/>
                  </a:lnTo>
                  <a:lnTo>
                    <a:pt x="3" y="238"/>
                  </a:lnTo>
                  <a:lnTo>
                    <a:pt x="5" y="228"/>
                  </a:lnTo>
                  <a:lnTo>
                    <a:pt x="7" y="223"/>
                  </a:lnTo>
                  <a:lnTo>
                    <a:pt x="9" y="218"/>
                  </a:lnTo>
                  <a:lnTo>
                    <a:pt x="14" y="209"/>
                  </a:lnTo>
                  <a:lnTo>
                    <a:pt x="17" y="205"/>
                  </a:lnTo>
                  <a:lnTo>
                    <a:pt x="19" y="201"/>
                  </a:lnTo>
                  <a:lnTo>
                    <a:pt x="26" y="193"/>
                  </a:lnTo>
                  <a:lnTo>
                    <a:pt x="30" y="190"/>
                  </a:lnTo>
                  <a:lnTo>
                    <a:pt x="33" y="188"/>
                  </a:lnTo>
                  <a:lnTo>
                    <a:pt x="38" y="185"/>
                  </a:lnTo>
                  <a:lnTo>
                    <a:pt x="43" y="183"/>
                  </a:lnTo>
                  <a:lnTo>
                    <a:pt x="47" y="182"/>
                  </a:lnTo>
                  <a:lnTo>
                    <a:pt x="52" y="181"/>
                  </a:lnTo>
                  <a:lnTo>
                    <a:pt x="56" y="181"/>
                  </a:lnTo>
                  <a:lnTo>
                    <a:pt x="60" y="181"/>
                  </a:lnTo>
                  <a:lnTo>
                    <a:pt x="64" y="182"/>
                  </a:lnTo>
                  <a:lnTo>
                    <a:pt x="68" y="183"/>
                  </a:lnTo>
                  <a:lnTo>
                    <a:pt x="76" y="187"/>
                  </a:lnTo>
                  <a:lnTo>
                    <a:pt x="84" y="191"/>
                  </a:lnTo>
                  <a:lnTo>
                    <a:pt x="91" y="196"/>
                  </a:lnTo>
                  <a:lnTo>
                    <a:pt x="98" y="202"/>
                  </a:lnTo>
                  <a:lnTo>
                    <a:pt x="104" y="206"/>
                  </a:lnTo>
                  <a:lnTo>
                    <a:pt x="110" y="210"/>
                  </a:lnTo>
                  <a:lnTo>
                    <a:pt x="116" y="213"/>
                  </a:lnTo>
                  <a:lnTo>
                    <a:pt x="120" y="214"/>
                  </a:lnTo>
                  <a:lnTo>
                    <a:pt x="123" y="214"/>
                  </a:lnTo>
                  <a:lnTo>
                    <a:pt x="125" y="214"/>
                  </a:lnTo>
                  <a:lnTo>
                    <a:pt x="128" y="213"/>
                  </a:lnTo>
                  <a:lnTo>
                    <a:pt x="130" y="212"/>
                  </a:lnTo>
                  <a:lnTo>
                    <a:pt x="132" y="210"/>
                  </a:lnTo>
                  <a:lnTo>
                    <a:pt x="137" y="204"/>
                  </a:lnTo>
                  <a:lnTo>
                    <a:pt x="139" y="200"/>
                  </a:lnTo>
                  <a:lnTo>
                    <a:pt x="141" y="194"/>
                  </a:lnTo>
                  <a:lnTo>
                    <a:pt x="141" y="0"/>
                  </a:lnTo>
                  <a:lnTo>
                    <a:pt x="817" y="0"/>
                  </a:lnTo>
                  <a:lnTo>
                    <a:pt x="817" y="521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14" name="Freeform 14"/>
            <p:cNvSpPr>
              <a:spLocks/>
            </p:cNvSpPr>
            <p:nvPr/>
          </p:nvSpPr>
          <p:spPr bwMode="auto">
            <a:xfrm>
              <a:off x="2400741" y="0"/>
              <a:ext cx="3680377" cy="1706060"/>
            </a:xfrm>
            <a:custGeom>
              <a:avLst/>
              <a:gdLst>
                <a:gd name="T0" fmla="*/ 133 w 814"/>
                <a:gd name="T1" fmla="*/ 309 h 521"/>
                <a:gd name="T2" fmla="*/ 123 w 814"/>
                <a:gd name="T3" fmla="*/ 304 h 521"/>
                <a:gd name="T4" fmla="*/ 105 w 814"/>
                <a:gd name="T5" fmla="*/ 312 h 521"/>
                <a:gd name="T6" fmla="*/ 76 w 814"/>
                <a:gd name="T7" fmla="*/ 333 h 521"/>
                <a:gd name="T8" fmla="*/ 51 w 814"/>
                <a:gd name="T9" fmla="*/ 340 h 521"/>
                <a:gd name="T10" fmla="*/ 34 w 814"/>
                <a:gd name="T11" fmla="*/ 334 h 521"/>
                <a:gd name="T12" fmla="*/ 12 w 814"/>
                <a:gd name="T13" fmla="*/ 310 h 521"/>
                <a:gd name="T14" fmla="*/ 3 w 814"/>
                <a:gd name="T15" fmla="*/ 285 h 521"/>
                <a:gd name="T16" fmla="*/ 1 w 814"/>
                <a:gd name="T17" fmla="*/ 248 h 521"/>
                <a:gd name="T18" fmla="*/ 9 w 814"/>
                <a:gd name="T19" fmla="*/ 218 h 521"/>
                <a:gd name="T20" fmla="*/ 26 w 814"/>
                <a:gd name="T21" fmla="*/ 193 h 521"/>
                <a:gd name="T22" fmla="*/ 44 w 814"/>
                <a:gd name="T23" fmla="*/ 183 h 521"/>
                <a:gd name="T24" fmla="*/ 61 w 814"/>
                <a:gd name="T25" fmla="*/ 181 h 521"/>
                <a:gd name="T26" fmla="*/ 85 w 814"/>
                <a:gd name="T27" fmla="*/ 191 h 521"/>
                <a:gd name="T28" fmla="*/ 112 w 814"/>
                <a:gd name="T29" fmla="*/ 210 h 521"/>
                <a:gd name="T30" fmla="*/ 126 w 814"/>
                <a:gd name="T31" fmla="*/ 214 h 521"/>
                <a:gd name="T32" fmla="*/ 136 w 814"/>
                <a:gd name="T33" fmla="*/ 207 h 521"/>
                <a:gd name="T34" fmla="*/ 142 w 814"/>
                <a:gd name="T35" fmla="*/ 0 h 521"/>
                <a:gd name="T36" fmla="*/ 810 w 814"/>
                <a:gd name="T37" fmla="*/ 204 h 521"/>
                <a:gd name="T38" fmla="*/ 801 w 814"/>
                <a:gd name="T39" fmla="*/ 213 h 521"/>
                <a:gd name="T40" fmla="*/ 789 w 814"/>
                <a:gd name="T41" fmla="*/ 213 h 521"/>
                <a:gd name="T42" fmla="*/ 757 w 814"/>
                <a:gd name="T43" fmla="*/ 191 h 521"/>
                <a:gd name="T44" fmla="*/ 737 w 814"/>
                <a:gd name="T45" fmla="*/ 182 h 521"/>
                <a:gd name="T46" fmla="*/ 720 w 814"/>
                <a:gd name="T47" fmla="*/ 182 h 521"/>
                <a:gd name="T48" fmla="*/ 702 w 814"/>
                <a:gd name="T49" fmla="*/ 190 h 521"/>
                <a:gd name="T50" fmla="*/ 687 w 814"/>
                <a:gd name="T51" fmla="*/ 209 h 521"/>
                <a:gd name="T52" fmla="*/ 675 w 814"/>
                <a:gd name="T53" fmla="*/ 238 h 521"/>
                <a:gd name="T54" fmla="*/ 673 w 814"/>
                <a:gd name="T55" fmla="*/ 270 h 521"/>
                <a:gd name="T56" fmla="*/ 682 w 814"/>
                <a:gd name="T57" fmla="*/ 305 h 521"/>
                <a:gd name="T58" fmla="*/ 694 w 814"/>
                <a:gd name="T59" fmla="*/ 322 h 521"/>
                <a:gd name="T60" fmla="*/ 710 w 814"/>
                <a:gd name="T61" fmla="*/ 336 h 521"/>
                <a:gd name="T62" fmla="*/ 727 w 814"/>
                <a:gd name="T63" fmla="*/ 340 h 521"/>
                <a:gd name="T64" fmla="*/ 755 w 814"/>
                <a:gd name="T65" fmla="*/ 329 h 521"/>
                <a:gd name="T66" fmla="*/ 783 w 814"/>
                <a:gd name="T67" fmla="*/ 308 h 521"/>
                <a:gd name="T68" fmla="*/ 801 w 814"/>
                <a:gd name="T69" fmla="*/ 305 h 521"/>
                <a:gd name="T70" fmla="*/ 810 w 814"/>
                <a:gd name="T71" fmla="*/ 315 h 521"/>
                <a:gd name="T72" fmla="*/ 544 w 814"/>
                <a:gd name="T73" fmla="*/ 521 h 521"/>
                <a:gd name="T74" fmla="*/ 524 w 814"/>
                <a:gd name="T75" fmla="*/ 511 h 521"/>
                <a:gd name="T76" fmla="*/ 522 w 814"/>
                <a:gd name="T77" fmla="*/ 500 h 521"/>
                <a:gd name="T78" fmla="*/ 534 w 814"/>
                <a:gd name="T79" fmla="*/ 478 h 521"/>
                <a:gd name="T80" fmla="*/ 554 w 814"/>
                <a:gd name="T81" fmla="*/ 446 h 521"/>
                <a:gd name="T82" fmla="*/ 557 w 814"/>
                <a:gd name="T83" fmla="*/ 425 h 521"/>
                <a:gd name="T84" fmla="*/ 544 w 814"/>
                <a:gd name="T85" fmla="*/ 404 h 521"/>
                <a:gd name="T86" fmla="*/ 522 w 814"/>
                <a:gd name="T87" fmla="*/ 389 h 521"/>
                <a:gd name="T88" fmla="*/ 497 w 814"/>
                <a:gd name="T89" fmla="*/ 381 h 521"/>
                <a:gd name="T90" fmla="*/ 455 w 814"/>
                <a:gd name="T91" fmla="*/ 382 h 521"/>
                <a:gd name="T92" fmla="*/ 426 w 814"/>
                <a:gd name="T93" fmla="*/ 393 h 521"/>
                <a:gd name="T94" fmla="*/ 408 w 814"/>
                <a:gd name="T95" fmla="*/ 409 h 521"/>
                <a:gd name="T96" fmla="*/ 399 w 814"/>
                <a:gd name="T97" fmla="*/ 427 h 521"/>
                <a:gd name="T98" fmla="*/ 399 w 814"/>
                <a:gd name="T99" fmla="*/ 444 h 521"/>
                <a:gd name="T100" fmla="*/ 414 w 814"/>
                <a:gd name="T101" fmla="*/ 472 h 521"/>
                <a:gd name="T102" fmla="*/ 430 w 814"/>
                <a:gd name="T103" fmla="*/ 497 h 521"/>
                <a:gd name="T104" fmla="*/ 430 w 814"/>
                <a:gd name="T105" fmla="*/ 508 h 521"/>
                <a:gd name="T106" fmla="*/ 420 w 814"/>
                <a:gd name="T107" fmla="*/ 517 h 521"/>
                <a:gd name="T108" fmla="*/ 142 w 814"/>
                <a:gd name="T109" fmla="*/ 326 h 52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14"/>
                <a:gd name="T166" fmla="*/ 0 h 521"/>
                <a:gd name="T167" fmla="*/ 814 w 814"/>
                <a:gd name="T168" fmla="*/ 521 h 52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14" h="521">
                  <a:moveTo>
                    <a:pt x="142" y="326"/>
                  </a:moveTo>
                  <a:lnTo>
                    <a:pt x="138" y="316"/>
                  </a:lnTo>
                  <a:lnTo>
                    <a:pt x="136" y="312"/>
                  </a:lnTo>
                  <a:lnTo>
                    <a:pt x="133" y="309"/>
                  </a:lnTo>
                  <a:lnTo>
                    <a:pt x="131" y="307"/>
                  </a:lnTo>
                  <a:lnTo>
                    <a:pt x="129" y="305"/>
                  </a:lnTo>
                  <a:lnTo>
                    <a:pt x="126" y="304"/>
                  </a:lnTo>
                  <a:lnTo>
                    <a:pt x="123" y="304"/>
                  </a:lnTo>
                  <a:lnTo>
                    <a:pt x="121" y="305"/>
                  </a:lnTo>
                  <a:lnTo>
                    <a:pt x="118" y="305"/>
                  </a:lnTo>
                  <a:lnTo>
                    <a:pt x="112" y="308"/>
                  </a:lnTo>
                  <a:lnTo>
                    <a:pt x="105" y="312"/>
                  </a:lnTo>
                  <a:lnTo>
                    <a:pt x="98" y="317"/>
                  </a:lnTo>
                  <a:lnTo>
                    <a:pt x="91" y="323"/>
                  </a:lnTo>
                  <a:lnTo>
                    <a:pt x="83" y="329"/>
                  </a:lnTo>
                  <a:lnTo>
                    <a:pt x="76" y="333"/>
                  </a:lnTo>
                  <a:lnTo>
                    <a:pt x="68" y="337"/>
                  </a:lnTo>
                  <a:lnTo>
                    <a:pt x="59" y="340"/>
                  </a:lnTo>
                  <a:lnTo>
                    <a:pt x="55" y="340"/>
                  </a:lnTo>
                  <a:lnTo>
                    <a:pt x="51" y="340"/>
                  </a:lnTo>
                  <a:lnTo>
                    <a:pt x="47" y="339"/>
                  </a:lnTo>
                  <a:lnTo>
                    <a:pt x="42" y="338"/>
                  </a:lnTo>
                  <a:lnTo>
                    <a:pt x="38" y="336"/>
                  </a:lnTo>
                  <a:lnTo>
                    <a:pt x="34" y="334"/>
                  </a:lnTo>
                  <a:lnTo>
                    <a:pt x="25" y="326"/>
                  </a:lnTo>
                  <a:lnTo>
                    <a:pt x="21" y="322"/>
                  </a:lnTo>
                  <a:lnTo>
                    <a:pt x="18" y="318"/>
                  </a:lnTo>
                  <a:lnTo>
                    <a:pt x="12" y="310"/>
                  </a:lnTo>
                  <a:lnTo>
                    <a:pt x="10" y="305"/>
                  </a:lnTo>
                  <a:lnTo>
                    <a:pt x="8" y="300"/>
                  </a:lnTo>
                  <a:lnTo>
                    <a:pt x="4" y="291"/>
                  </a:lnTo>
                  <a:lnTo>
                    <a:pt x="3" y="285"/>
                  </a:lnTo>
                  <a:lnTo>
                    <a:pt x="2" y="280"/>
                  </a:lnTo>
                  <a:lnTo>
                    <a:pt x="0" y="270"/>
                  </a:lnTo>
                  <a:lnTo>
                    <a:pt x="0" y="259"/>
                  </a:lnTo>
                  <a:lnTo>
                    <a:pt x="1" y="248"/>
                  </a:lnTo>
                  <a:lnTo>
                    <a:pt x="3" y="238"/>
                  </a:lnTo>
                  <a:lnTo>
                    <a:pt x="6" y="228"/>
                  </a:lnTo>
                  <a:lnTo>
                    <a:pt x="7" y="223"/>
                  </a:lnTo>
                  <a:lnTo>
                    <a:pt x="9" y="218"/>
                  </a:lnTo>
                  <a:lnTo>
                    <a:pt x="14" y="209"/>
                  </a:lnTo>
                  <a:lnTo>
                    <a:pt x="17" y="205"/>
                  </a:lnTo>
                  <a:lnTo>
                    <a:pt x="20" y="201"/>
                  </a:lnTo>
                  <a:lnTo>
                    <a:pt x="26" y="193"/>
                  </a:lnTo>
                  <a:lnTo>
                    <a:pt x="30" y="190"/>
                  </a:lnTo>
                  <a:lnTo>
                    <a:pt x="35" y="188"/>
                  </a:lnTo>
                  <a:lnTo>
                    <a:pt x="39" y="185"/>
                  </a:lnTo>
                  <a:lnTo>
                    <a:pt x="44" y="183"/>
                  </a:lnTo>
                  <a:lnTo>
                    <a:pt x="48" y="182"/>
                  </a:lnTo>
                  <a:lnTo>
                    <a:pt x="53" y="181"/>
                  </a:lnTo>
                  <a:lnTo>
                    <a:pt x="57" y="181"/>
                  </a:lnTo>
                  <a:lnTo>
                    <a:pt x="61" y="181"/>
                  </a:lnTo>
                  <a:lnTo>
                    <a:pt x="66" y="182"/>
                  </a:lnTo>
                  <a:lnTo>
                    <a:pt x="70" y="183"/>
                  </a:lnTo>
                  <a:lnTo>
                    <a:pt x="78" y="187"/>
                  </a:lnTo>
                  <a:lnTo>
                    <a:pt x="85" y="191"/>
                  </a:lnTo>
                  <a:lnTo>
                    <a:pt x="92" y="196"/>
                  </a:lnTo>
                  <a:lnTo>
                    <a:pt x="99" y="202"/>
                  </a:lnTo>
                  <a:lnTo>
                    <a:pt x="106" y="206"/>
                  </a:lnTo>
                  <a:lnTo>
                    <a:pt x="112" y="210"/>
                  </a:lnTo>
                  <a:lnTo>
                    <a:pt x="118" y="213"/>
                  </a:lnTo>
                  <a:lnTo>
                    <a:pt x="121" y="214"/>
                  </a:lnTo>
                  <a:lnTo>
                    <a:pt x="123" y="214"/>
                  </a:lnTo>
                  <a:lnTo>
                    <a:pt x="126" y="214"/>
                  </a:lnTo>
                  <a:lnTo>
                    <a:pt x="129" y="213"/>
                  </a:lnTo>
                  <a:lnTo>
                    <a:pt x="131" y="212"/>
                  </a:lnTo>
                  <a:lnTo>
                    <a:pt x="133" y="210"/>
                  </a:lnTo>
                  <a:lnTo>
                    <a:pt x="136" y="207"/>
                  </a:lnTo>
                  <a:lnTo>
                    <a:pt x="138" y="203"/>
                  </a:lnTo>
                  <a:lnTo>
                    <a:pt x="140" y="199"/>
                  </a:lnTo>
                  <a:lnTo>
                    <a:pt x="142" y="193"/>
                  </a:lnTo>
                  <a:lnTo>
                    <a:pt x="142" y="0"/>
                  </a:lnTo>
                  <a:lnTo>
                    <a:pt x="814" y="0"/>
                  </a:lnTo>
                  <a:lnTo>
                    <a:pt x="814" y="194"/>
                  </a:lnTo>
                  <a:lnTo>
                    <a:pt x="812" y="200"/>
                  </a:lnTo>
                  <a:lnTo>
                    <a:pt x="810" y="204"/>
                  </a:lnTo>
                  <a:lnTo>
                    <a:pt x="808" y="207"/>
                  </a:lnTo>
                  <a:lnTo>
                    <a:pt x="805" y="210"/>
                  </a:lnTo>
                  <a:lnTo>
                    <a:pt x="803" y="212"/>
                  </a:lnTo>
                  <a:lnTo>
                    <a:pt x="801" y="213"/>
                  </a:lnTo>
                  <a:lnTo>
                    <a:pt x="798" y="214"/>
                  </a:lnTo>
                  <a:lnTo>
                    <a:pt x="796" y="214"/>
                  </a:lnTo>
                  <a:lnTo>
                    <a:pt x="793" y="214"/>
                  </a:lnTo>
                  <a:lnTo>
                    <a:pt x="789" y="213"/>
                  </a:lnTo>
                  <a:lnTo>
                    <a:pt x="783" y="210"/>
                  </a:lnTo>
                  <a:lnTo>
                    <a:pt x="777" y="206"/>
                  </a:lnTo>
                  <a:lnTo>
                    <a:pt x="771" y="202"/>
                  </a:lnTo>
                  <a:lnTo>
                    <a:pt x="757" y="191"/>
                  </a:lnTo>
                  <a:lnTo>
                    <a:pt x="749" y="187"/>
                  </a:lnTo>
                  <a:lnTo>
                    <a:pt x="745" y="185"/>
                  </a:lnTo>
                  <a:lnTo>
                    <a:pt x="741" y="183"/>
                  </a:lnTo>
                  <a:lnTo>
                    <a:pt x="737" y="182"/>
                  </a:lnTo>
                  <a:lnTo>
                    <a:pt x="733" y="181"/>
                  </a:lnTo>
                  <a:lnTo>
                    <a:pt x="729" y="181"/>
                  </a:lnTo>
                  <a:lnTo>
                    <a:pt x="724" y="181"/>
                  </a:lnTo>
                  <a:lnTo>
                    <a:pt x="720" y="182"/>
                  </a:lnTo>
                  <a:lnTo>
                    <a:pt x="715" y="183"/>
                  </a:lnTo>
                  <a:lnTo>
                    <a:pt x="711" y="185"/>
                  </a:lnTo>
                  <a:lnTo>
                    <a:pt x="706" y="188"/>
                  </a:lnTo>
                  <a:lnTo>
                    <a:pt x="702" y="190"/>
                  </a:lnTo>
                  <a:lnTo>
                    <a:pt x="699" y="193"/>
                  </a:lnTo>
                  <a:lnTo>
                    <a:pt x="695" y="197"/>
                  </a:lnTo>
                  <a:lnTo>
                    <a:pt x="692" y="201"/>
                  </a:lnTo>
                  <a:lnTo>
                    <a:pt x="687" y="209"/>
                  </a:lnTo>
                  <a:lnTo>
                    <a:pt x="682" y="218"/>
                  </a:lnTo>
                  <a:lnTo>
                    <a:pt x="680" y="223"/>
                  </a:lnTo>
                  <a:lnTo>
                    <a:pt x="678" y="228"/>
                  </a:lnTo>
                  <a:lnTo>
                    <a:pt x="675" y="238"/>
                  </a:lnTo>
                  <a:lnTo>
                    <a:pt x="674" y="248"/>
                  </a:lnTo>
                  <a:lnTo>
                    <a:pt x="673" y="253"/>
                  </a:lnTo>
                  <a:lnTo>
                    <a:pt x="673" y="259"/>
                  </a:lnTo>
                  <a:lnTo>
                    <a:pt x="673" y="270"/>
                  </a:lnTo>
                  <a:lnTo>
                    <a:pt x="674" y="280"/>
                  </a:lnTo>
                  <a:lnTo>
                    <a:pt x="677" y="291"/>
                  </a:lnTo>
                  <a:lnTo>
                    <a:pt x="680" y="300"/>
                  </a:lnTo>
                  <a:lnTo>
                    <a:pt x="682" y="305"/>
                  </a:lnTo>
                  <a:lnTo>
                    <a:pt x="685" y="310"/>
                  </a:lnTo>
                  <a:lnTo>
                    <a:pt x="687" y="314"/>
                  </a:lnTo>
                  <a:lnTo>
                    <a:pt x="690" y="318"/>
                  </a:lnTo>
                  <a:lnTo>
                    <a:pt x="694" y="322"/>
                  </a:lnTo>
                  <a:lnTo>
                    <a:pt x="697" y="326"/>
                  </a:lnTo>
                  <a:lnTo>
                    <a:pt x="701" y="330"/>
                  </a:lnTo>
                  <a:lnTo>
                    <a:pt x="705" y="334"/>
                  </a:lnTo>
                  <a:lnTo>
                    <a:pt x="710" y="336"/>
                  </a:lnTo>
                  <a:lnTo>
                    <a:pt x="714" y="338"/>
                  </a:lnTo>
                  <a:lnTo>
                    <a:pt x="718" y="339"/>
                  </a:lnTo>
                  <a:lnTo>
                    <a:pt x="722" y="340"/>
                  </a:lnTo>
                  <a:lnTo>
                    <a:pt x="727" y="340"/>
                  </a:lnTo>
                  <a:lnTo>
                    <a:pt x="731" y="340"/>
                  </a:lnTo>
                  <a:lnTo>
                    <a:pt x="739" y="337"/>
                  </a:lnTo>
                  <a:lnTo>
                    <a:pt x="747" y="334"/>
                  </a:lnTo>
                  <a:lnTo>
                    <a:pt x="755" y="329"/>
                  </a:lnTo>
                  <a:lnTo>
                    <a:pt x="762" y="323"/>
                  </a:lnTo>
                  <a:lnTo>
                    <a:pt x="769" y="317"/>
                  </a:lnTo>
                  <a:lnTo>
                    <a:pt x="776" y="313"/>
                  </a:lnTo>
                  <a:lnTo>
                    <a:pt x="783" y="308"/>
                  </a:lnTo>
                  <a:lnTo>
                    <a:pt x="789" y="306"/>
                  </a:lnTo>
                  <a:lnTo>
                    <a:pt x="793" y="305"/>
                  </a:lnTo>
                  <a:lnTo>
                    <a:pt x="796" y="304"/>
                  </a:lnTo>
                  <a:lnTo>
                    <a:pt x="801" y="305"/>
                  </a:lnTo>
                  <a:lnTo>
                    <a:pt x="803" y="306"/>
                  </a:lnTo>
                  <a:lnTo>
                    <a:pt x="806" y="308"/>
                  </a:lnTo>
                  <a:lnTo>
                    <a:pt x="808" y="311"/>
                  </a:lnTo>
                  <a:lnTo>
                    <a:pt x="810" y="315"/>
                  </a:lnTo>
                  <a:lnTo>
                    <a:pt x="812" y="319"/>
                  </a:lnTo>
                  <a:lnTo>
                    <a:pt x="814" y="325"/>
                  </a:lnTo>
                  <a:lnTo>
                    <a:pt x="814" y="521"/>
                  </a:lnTo>
                  <a:lnTo>
                    <a:pt x="544" y="521"/>
                  </a:lnTo>
                  <a:lnTo>
                    <a:pt x="533" y="517"/>
                  </a:lnTo>
                  <a:lnTo>
                    <a:pt x="529" y="515"/>
                  </a:lnTo>
                  <a:lnTo>
                    <a:pt x="526" y="513"/>
                  </a:lnTo>
                  <a:lnTo>
                    <a:pt x="524" y="511"/>
                  </a:lnTo>
                  <a:lnTo>
                    <a:pt x="523" y="508"/>
                  </a:lnTo>
                  <a:lnTo>
                    <a:pt x="522" y="505"/>
                  </a:lnTo>
                  <a:lnTo>
                    <a:pt x="521" y="503"/>
                  </a:lnTo>
                  <a:lnTo>
                    <a:pt x="522" y="500"/>
                  </a:lnTo>
                  <a:lnTo>
                    <a:pt x="523" y="497"/>
                  </a:lnTo>
                  <a:lnTo>
                    <a:pt x="525" y="491"/>
                  </a:lnTo>
                  <a:lnTo>
                    <a:pt x="530" y="484"/>
                  </a:lnTo>
                  <a:lnTo>
                    <a:pt x="534" y="478"/>
                  </a:lnTo>
                  <a:lnTo>
                    <a:pt x="541" y="470"/>
                  </a:lnTo>
                  <a:lnTo>
                    <a:pt x="546" y="463"/>
                  </a:lnTo>
                  <a:lnTo>
                    <a:pt x="551" y="454"/>
                  </a:lnTo>
                  <a:lnTo>
                    <a:pt x="554" y="446"/>
                  </a:lnTo>
                  <a:lnTo>
                    <a:pt x="557" y="438"/>
                  </a:lnTo>
                  <a:lnTo>
                    <a:pt x="557" y="434"/>
                  </a:lnTo>
                  <a:lnTo>
                    <a:pt x="557" y="429"/>
                  </a:lnTo>
                  <a:lnTo>
                    <a:pt x="557" y="425"/>
                  </a:lnTo>
                  <a:lnTo>
                    <a:pt x="555" y="421"/>
                  </a:lnTo>
                  <a:lnTo>
                    <a:pt x="554" y="416"/>
                  </a:lnTo>
                  <a:lnTo>
                    <a:pt x="551" y="412"/>
                  </a:lnTo>
                  <a:lnTo>
                    <a:pt x="544" y="404"/>
                  </a:lnTo>
                  <a:lnTo>
                    <a:pt x="541" y="401"/>
                  </a:lnTo>
                  <a:lnTo>
                    <a:pt x="536" y="397"/>
                  </a:lnTo>
                  <a:lnTo>
                    <a:pt x="527" y="392"/>
                  </a:lnTo>
                  <a:lnTo>
                    <a:pt x="522" y="389"/>
                  </a:lnTo>
                  <a:lnTo>
                    <a:pt x="518" y="387"/>
                  </a:lnTo>
                  <a:lnTo>
                    <a:pt x="508" y="384"/>
                  </a:lnTo>
                  <a:lnTo>
                    <a:pt x="503" y="382"/>
                  </a:lnTo>
                  <a:lnTo>
                    <a:pt x="497" y="381"/>
                  </a:lnTo>
                  <a:lnTo>
                    <a:pt x="487" y="380"/>
                  </a:lnTo>
                  <a:lnTo>
                    <a:pt x="476" y="380"/>
                  </a:lnTo>
                  <a:lnTo>
                    <a:pt x="465" y="380"/>
                  </a:lnTo>
                  <a:lnTo>
                    <a:pt x="455" y="382"/>
                  </a:lnTo>
                  <a:lnTo>
                    <a:pt x="445" y="385"/>
                  </a:lnTo>
                  <a:lnTo>
                    <a:pt x="440" y="387"/>
                  </a:lnTo>
                  <a:lnTo>
                    <a:pt x="435" y="389"/>
                  </a:lnTo>
                  <a:lnTo>
                    <a:pt x="426" y="393"/>
                  </a:lnTo>
                  <a:lnTo>
                    <a:pt x="422" y="396"/>
                  </a:lnTo>
                  <a:lnTo>
                    <a:pt x="418" y="399"/>
                  </a:lnTo>
                  <a:lnTo>
                    <a:pt x="411" y="406"/>
                  </a:lnTo>
                  <a:lnTo>
                    <a:pt x="408" y="409"/>
                  </a:lnTo>
                  <a:lnTo>
                    <a:pt x="405" y="413"/>
                  </a:lnTo>
                  <a:lnTo>
                    <a:pt x="402" y="418"/>
                  </a:lnTo>
                  <a:lnTo>
                    <a:pt x="400" y="422"/>
                  </a:lnTo>
                  <a:lnTo>
                    <a:pt x="399" y="427"/>
                  </a:lnTo>
                  <a:lnTo>
                    <a:pt x="398" y="431"/>
                  </a:lnTo>
                  <a:lnTo>
                    <a:pt x="398" y="436"/>
                  </a:lnTo>
                  <a:lnTo>
                    <a:pt x="399" y="440"/>
                  </a:lnTo>
                  <a:lnTo>
                    <a:pt x="399" y="444"/>
                  </a:lnTo>
                  <a:lnTo>
                    <a:pt x="401" y="448"/>
                  </a:lnTo>
                  <a:lnTo>
                    <a:pt x="404" y="456"/>
                  </a:lnTo>
                  <a:lnTo>
                    <a:pt x="408" y="464"/>
                  </a:lnTo>
                  <a:lnTo>
                    <a:pt x="414" y="472"/>
                  </a:lnTo>
                  <a:lnTo>
                    <a:pt x="419" y="479"/>
                  </a:lnTo>
                  <a:lnTo>
                    <a:pt x="423" y="485"/>
                  </a:lnTo>
                  <a:lnTo>
                    <a:pt x="427" y="491"/>
                  </a:lnTo>
                  <a:lnTo>
                    <a:pt x="430" y="497"/>
                  </a:lnTo>
                  <a:lnTo>
                    <a:pt x="431" y="500"/>
                  </a:lnTo>
                  <a:lnTo>
                    <a:pt x="431" y="503"/>
                  </a:lnTo>
                  <a:lnTo>
                    <a:pt x="431" y="505"/>
                  </a:lnTo>
                  <a:lnTo>
                    <a:pt x="430" y="508"/>
                  </a:lnTo>
                  <a:lnTo>
                    <a:pt x="429" y="510"/>
                  </a:lnTo>
                  <a:lnTo>
                    <a:pt x="427" y="513"/>
                  </a:lnTo>
                  <a:lnTo>
                    <a:pt x="424" y="515"/>
                  </a:lnTo>
                  <a:lnTo>
                    <a:pt x="420" y="517"/>
                  </a:lnTo>
                  <a:lnTo>
                    <a:pt x="416" y="519"/>
                  </a:lnTo>
                  <a:lnTo>
                    <a:pt x="410" y="521"/>
                  </a:lnTo>
                  <a:lnTo>
                    <a:pt x="142" y="521"/>
                  </a:lnTo>
                  <a:lnTo>
                    <a:pt x="142" y="326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15" name="Freeform 15"/>
            <p:cNvSpPr>
              <a:spLocks/>
            </p:cNvSpPr>
            <p:nvPr/>
          </p:nvSpPr>
          <p:spPr bwMode="auto">
            <a:xfrm>
              <a:off x="0" y="0"/>
              <a:ext cx="3066067" cy="1706060"/>
            </a:xfrm>
            <a:custGeom>
              <a:avLst/>
              <a:gdLst>
                <a:gd name="T0" fmla="*/ 675 w 677"/>
                <a:gd name="T1" fmla="*/ 195 h 521"/>
                <a:gd name="T2" fmla="*/ 669 w 677"/>
                <a:gd name="T3" fmla="*/ 207 h 521"/>
                <a:gd name="T4" fmla="*/ 661 w 677"/>
                <a:gd name="T5" fmla="*/ 213 h 521"/>
                <a:gd name="T6" fmla="*/ 650 w 677"/>
                <a:gd name="T7" fmla="*/ 212 h 521"/>
                <a:gd name="T8" fmla="*/ 634 w 677"/>
                <a:gd name="T9" fmla="*/ 202 h 521"/>
                <a:gd name="T10" fmla="*/ 615 w 677"/>
                <a:gd name="T11" fmla="*/ 188 h 521"/>
                <a:gd name="T12" fmla="*/ 601 w 677"/>
                <a:gd name="T13" fmla="*/ 183 h 521"/>
                <a:gd name="T14" fmla="*/ 589 w 677"/>
                <a:gd name="T15" fmla="*/ 181 h 521"/>
                <a:gd name="T16" fmla="*/ 578 w 677"/>
                <a:gd name="T17" fmla="*/ 183 h 521"/>
                <a:gd name="T18" fmla="*/ 566 w 677"/>
                <a:gd name="T19" fmla="*/ 189 h 521"/>
                <a:gd name="T20" fmla="*/ 556 w 677"/>
                <a:gd name="T21" fmla="*/ 197 h 521"/>
                <a:gd name="T22" fmla="*/ 542 w 677"/>
                <a:gd name="T23" fmla="*/ 222 h 521"/>
                <a:gd name="T24" fmla="*/ 537 w 677"/>
                <a:gd name="T25" fmla="*/ 241 h 521"/>
                <a:gd name="T26" fmla="*/ 535 w 677"/>
                <a:gd name="T27" fmla="*/ 272 h 521"/>
                <a:gd name="T28" fmla="*/ 539 w 677"/>
                <a:gd name="T29" fmla="*/ 293 h 521"/>
                <a:gd name="T30" fmla="*/ 548 w 677"/>
                <a:gd name="T31" fmla="*/ 311 h 521"/>
                <a:gd name="T32" fmla="*/ 562 w 677"/>
                <a:gd name="T33" fmla="*/ 330 h 521"/>
                <a:gd name="T34" fmla="*/ 577 w 677"/>
                <a:gd name="T35" fmla="*/ 338 h 521"/>
                <a:gd name="T36" fmla="*/ 590 w 677"/>
                <a:gd name="T37" fmla="*/ 340 h 521"/>
                <a:gd name="T38" fmla="*/ 603 w 677"/>
                <a:gd name="T39" fmla="*/ 337 h 521"/>
                <a:gd name="T40" fmla="*/ 619 w 677"/>
                <a:gd name="T41" fmla="*/ 329 h 521"/>
                <a:gd name="T42" fmla="*/ 650 w 677"/>
                <a:gd name="T43" fmla="*/ 307 h 521"/>
                <a:gd name="T44" fmla="*/ 658 w 677"/>
                <a:gd name="T45" fmla="*/ 305 h 521"/>
                <a:gd name="T46" fmla="*/ 666 w 677"/>
                <a:gd name="T47" fmla="*/ 307 h 521"/>
                <a:gd name="T48" fmla="*/ 673 w 677"/>
                <a:gd name="T49" fmla="*/ 316 h 521"/>
                <a:gd name="T50" fmla="*/ 405 w 677"/>
                <a:gd name="T51" fmla="*/ 521 h 521"/>
                <a:gd name="T52" fmla="*/ 388 w 677"/>
                <a:gd name="T53" fmla="*/ 512 h 521"/>
                <a:gd name="T54" fmla="*/ 383 w 677"/>
                <a:gd name="T55" fmla="*/ 505 h 521"/>
                <a:gd name="T56" fmla="*/ 385 w 677"/>
                <a:gd name="T57" fmla="*/ 494 h 521"/>
                <a:gd name="T58" fmla="*/ 406 w 677"/>
                <a:gd name="T59" fmla="*/ 462 h 521"/>
                <a:gd name="T60" fmla="*/ 416 w 677"/>
                <a:gd name="T61" fmla="*/ 440 h 521"/>
                <a:gd name="T62" fmla="*/ 417 w 677"/>
                <a:gd name="T63" fmla="*/ 428 h 521"/>
                <a:gd name="T64" fmla="*/ 414 w 677"/>
                <a:gd name="T65" fmla="*/ 417 h 521"/>
                <a:gd name="T66" fmla="*/ 407 w 677"/>
                <a:gd name="T67" fmla="*/ 405 h 521"/>
                <a:gd name="T68" fmla="*/ 392 w 677"/>
                <a:gd name="T69" fmla="*/ 392 h 521"/>
                <a:gd name="T70" fmla="*/ 377 w 677"/>
                <a:gd name="T71" fmla="*/ 385 h 521"/>
                <a:gd name="T72" fmla="*/ 355 w 677"/>
                <a:gd name="T73" fmla="*/ 380 h 521"/>
                <a:gd name="T74" fmla="*/ 325 w 677"/>
                <a:gd name="T75" fmla="*/ 380 h 521"/>
                <a:gd name="T76" fmla="*/ 296 w 677"/>
                <a:gd name="T77" fmla="*/ 387 h 521"/>
                <a:gd name="T78" fmla="*/ 281 w 677"/>
                <a:gd name="T79" fmla="*/ 396 h 521"/>
                <a:gd name="T80" fmla="*/ 269 w 677"/>
                <a:gd name="T81" fmla="*/ 408 h 521"/>
                <a:gd name="T82" fmla="*/ 261 w 677"/>
                <a:gd name="T83" fmla="*/ 422 h 521"/>
                <a:gd name="T84" fmla="*/ 259 w 677"/>
                <a:gd name="T85" fmla="*/ 435 h 521"/>
                <a:gd name="T86" fmla="*/ 262 w 677"/>
                <a:gd name="T87" fmla="*/ 447 h 521"/>
                <a:gd name="T88" fmla="*/ 274 w 677"/>
                <a:gd name="T89" fmla="*/ 471 h 521"/>
                <a:gd name="T90" fmla="*/ 288 w 677"/>
                <a:gd name="T91" fmla="*/ 491 h 521"/>
                <a:gd name="T92" fmla="*/ 291 w 677"/>
                <a:gd name="T93" fmla="*/ 502 h 521"/>
                <a:gd name="T94" fmla="*/ 289 w 677"/>
                <a:gd name="T95" fmla="*/ 510 h 521"/>
                <a:gd name="T96" fmla="*/ 280 w 677"/>
                <a:gd name="T97" fmla="*/ 516 h 521"/>
                <a:gd name="T98" fmla="*/ 0 w 677"/>
                <a:gd name="T99" fmla="*/ 521 h 5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7"/>
                <a:gd name="T151" fmla="*/ 0 h 521"/>
                <a:gd name="T152" fmla="*/ 677 w 677"/>
                <a:gd name="T153" fmla="*/ 521 h 5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7" h="521">
                  <a:moveTo>
                    <a:pt x="677" y="0"/>
                  </a:moveTo>
                  <a:lnTo>
                    <a:pt x="677" y="192"/>
                  </a:lnTo>
                  <a:lnTo>
                    <a:pt x="675" y="195"/>
                  </a:lnTo>
                  <a:lnTo>
                    <a:pt x="674" y="200"/>
                  </a:lnTo>
                  <a:lnTo>
                    <a:pt x="671" y="205"/>
                  </a:lnTo>
                  <a:lnTo>
                    <a:pt x="669" y="207"/>
                  </a:lnTo>
                  <a:lnTo>
                    <a:pt x="668" y="209"/>
                  </a:lnTo>
                  <a:lnTo>
                    <a:pt x="665" y="212"/>
                  </a:lnTo>
                  <a:lnTo>
                    <a:pt x="661" y="213"/>
                  </a:lnTo>
                  <a:lnTo>
                    <a:pt x="657" y="214"/>
                  </a:lnTo>
                  <a:lnTo>
                    <a:pt x="654" y="213"/>
                  </a:lnTo>
                  <a:lnTo>
                    <a:pt x="650" y="212"/>
                  </a:lnTo>
                  <a:lnTo>
                    <a:pt x="646" y="210"/>
                  </a:lnTo>
                  <a:lnTo>
                    <a:pt x="642" y="208"/>
                  </a:lnTo>
                  <a:lnTo>
                    <a:pt x="634" y="202"/>
                  </a:lnTo>
                  <a:lnTo>
                    <a:pt x="627" y="196"/>
                  </a:lnTo>
                  <a:lnTo>
                    <a:pt x="620" y="191"/>
                  </a:lnTo>
                  <a:lnTo>
                    <a:pt x="615" y="188"/>
                  </a:lnTo>
                  <a:lnTo>
                    <a:pt x="610" y="186"/>
                  </a:lnTo>
                  <a:lnTo>
                    <a:pt x="606" y="184"/>
                  </a:lnTo>
                  <a:lnTo>
                    <a:pt x="601" y="183"/>
                  </a:lnTo>
                  <a:lnTo>
                    <a:pt x="597" y="182"/>
                  </a:lnTo>
                  <a:lnTo>
                    <a:pt x="593" y="181"/>
                  </a:lnTo>
                  <a:lnTo>
                    <a:pt x="589" y="181"/>
                  </a:lnTo>
                  <a:lnTo>
                    <a:pt x="586" y="182"/>
                  </a:lnTo>
                  <a:lnTo>
                    <a:pt x="582" y="182"/>
                  </a:lnTo>
                  <a:lnTo>
                    <a:pt x="578" y="183"/>
                  </a:lnTo>
                  <a:lnTo>
                    <a:pt x="574" y="185"/>
                  </a:lnTo>
                  <a:lnTo>
                    <a:pt x="570" y="187"/>
                  </a:lnTo>
                  <a:lnTo>
                    <a:pt x="566" y="189"/>
                  </a:lnTo>
                  <a:lnTo>
                    <a:pt x="562" y="191"/>
                  </a:lnTo>
                  <a:lnTo>
                    <a:pt x="559" y="194"/>
                  </a:lnTo>
                  <a:lnTo>
                    <a:pt x="556" y="197"/>
                  </a:lnTo>
                  <a:lnTo>
                    <a:pt x="551" y="205"/>
                  </a:lnTo>
                  <a:lnTo>
                    <a:pt x="546" y="213"/>
                  </a:lnTo>
                  <a:lnTo>
                    <a:pt x="542" y="222"/>
                  </a:lnTo>
                  <a:lnTo>
                    <a:pt x="539" y="231"/>
                  </a:lnTo>
                  <a:lnTo>
                    <a:pt x="538" y="236"/>
                  </a:lnTo>
                  <a:lnTo>
                    <a:pt x="537" y="241"/>
                  </a:lnTo>
                  <a:lnTo>
                    <a:pt x="535" y="252"/>
                  </a:lnTo>
                  <a:lnTo>
                    <a:pt x="535" y="262"/>
                  </a:lnTo>
                  <a:lnTo>
                    <a:pt x="535" y="272"/>
                  </a:lnTo>
                  <a:lnTo>
                    <a:pt x="536" y="278"/>
                  </a:lnTo>
                  <a:lnTo>
                    <a:pt x="537" y="283"/>
                  </a:lnTo>
                  <a:lnTo>
                    <a:pt x="539" y="293"/>
                  </a:lnTo>
                  <a:lnTo>
                    <a:pt x="543" y="302"/>
                  </a:lnTo>
                  <a:lnTo>
                    <a:pt x="545" y="307"/>
                  </a:lnTo>
                  <a:lnTo>
                    <a:pt x="548" y="311"/>
                  </a:lnTo>
                  <a:lnTo>
                    <a:pt x="552" y="318"/>
                  </a:lnTo>
                  <a:lnTo>
                    <a:pt x="557" y="324"/>
                  </a:lnTo>
                  <a:lnTo>
                    <a:pt x="562" y="330"/>
                  </a:lnTo>
                  <a:lnTo>
                    <a:pt x="569" y="334"/>
                  </a:lnTo>
                  <a:lnTo>
                    <a:pt x="573" y="337"/>
                  </a:lnTo>
                  <a:lnTo>
                    <a:pt x="577" y="338"/>
                  </a:lnTo>
                  <a:lnTo>
                    <a:pt x="582" y="340"/>
                  </a:lnTo>
                  <a:lnTo>
                    <a:pt x="586" y="340"/>
                  </a:lnTo>
                  <a:lnTo>
                    <a:pt x="590" y="340"/>
                  </a:lnTo>
                  <a:lnTo>
                    <a:pt x="595" y="340"/>
                  </a:lnTo>
                  <a:lnTo>
                    <a:pt x="599" y="339"/>
                  </a:lnTo>
                  <a:lnTo>
                    <a:pt x="603" y="337"/>
                  </a:lnTo>
                  <a:lnTo>
                    <a:pt x="607" y="336"/>
                  </a:lnTo>
                  <a:lnTo>
                    <a:pt x="611" y="334"/>
                  </a:lnTo>
                  <a:lnTo>
                    <a:pt x="619" y="329"/>
                  </a:lnTo>
                  <a:lnTo>
                    <a:pt x="633" y="317"/>
                  </a:lnTo>
                  <a:lnTo>
                    <a:pt x="647" y="308"/>
                  </a:lnTo>
                  <a:lnTo>
                    <a:pt x="650" y="307"/>
                  </a:lnTo>
                  <a:lnTo>
                    <a:pt x="653" y="306"/>
                  </a:lnTo>
                  <a:lnTo>
                    <a:pt x="656" y="305"/>
                  </a:lnTo>
                  <a:lnTo>
                    <a:pt x="658" y="305"/>
                  </a:lnTo>
                  <a:lnTo>
                    <a:pt x="661" y="305"/>
                  </a:lnTo>
                  <a:lnTo>
                    <a:pt x="664" y="306"/>
                  </a:lnTo>
                  <a:lnTo>
                    <a:pt x="666" y="307"/>
                  </a:lnTo>
                  <a:lnTo>
                    <a:pt x="668" y="309"/>
                  </a:lnTo>
                  <a:lnTo>
                    <a:pt x="671" y="312"/>
                  </a:lnTo>
                  <a:lnTo>
                    <a:pt x="673" y="316"/>
                  </a:lnTo>
                  <a:lnTo>
                    <a:pt x="677" y="327"/>
                  </a:lnTo>
                  <a:lnTo>
                    <a:pt x="677" y="521"/>
                  </a:lnTo>
                  <a:lnTo>
                    <a:pt x="405" y="521"/>
                  </a:lnTo>
                  <a:lnTo>
                    <a:pt x="398" y="518"/>
                  </a:lnTo>
                  <a:lnTo>
                    <a:pt x="392" y="515"/>
                  </a:lnTo>
                  <a:lnTo>
                    <a:pt x="388" y="512"/>
                  </a:lnTo>
                  <a:lnTo>
                    <a:pt x="386" y="510"/>
                  </a:lnTo>
                  <a:lnTo>
                    <a:pt x="385" y="509"/>
                  </a:lnTo>
                  <a:lnTo>
                    <a:pt x="383" y="505"/>
                  </a:lnTo>
                  <a:lnTo>
                    <a:pt x="383" y="501"/>
                  </a:lnTo>
                  <a:lnTo>
                    <a:pt x="383" y="498"/>
                  </a:lnTo>
                  <a:lnTo>
                    <a:pt x="385" y="494"/>
                  </a:lnTo>
                  <a:lnTo>
                    <a:pt x="390" y="485"/>
                  </a:lnTo>
                  <a:lnTo>
                    <a:pt x="396" y="476"/>
                  </a:lnTo>
                  <a:lnTo>
                    <a:pt x="406" y="462"/>
                  </a:lnTo>
                  <a:lnTo>
                    <a:pt x="411" y="454"/>
                  </a:lnTo>
                  <a:lnTo>
                    <a:pt x="414" y="446"/>
                  </a:lnTo>
                  <a:lnTo>
                    <a:pt x="416" y="440"/>
                  </a:lnTo>
                  <a:lnTo>
                    <a:pt x="417" y="437"/>
                  </a:lnTo>
                  <a:lnTo>
                    <a:pt x="417" y="434"/>
                  </a:lnTo>
                  <a:lnTo>
                    <a:pt x="417" y="428"/>
                  </a:lnTo>
                  <a:lnTo>
                    <a:pt x="416" y="421"/>
                  </a:lnTo>
                  <a:lnTo>
                    <a:pt x="415" y="419"/>
                  </a:lnTo>
                  <a:lnTo>
                    <a:pt x="414" y="417"/>
                  </a:lnTo>
                  <a:lnTo>
                    <a:pt x="412" y="413"/>
                  </a:lnTo>
                  <a:lnTo>
                    <a:pt x="410" y="409"/>
                  </a:lnTo>
                  <a:lnTo>
                    <a:pt x="407" y="405"/>
                  </a:lnTo>
                  <a:lnTo>
                    <a:pt x="404" y="401"/>
                  </a:lnTo>
                  <a:lnTo>
                    <a:pt x="400" y="398"/>
                  </a:lnTo>
                  <a:lnTo>
                    <a:pt x="392" y="392"/>
                  </a:lnTo>
                  <a:lnTo>
                    <a:pt x="387" y="390"/>
                  </a:lnTo>
                  <a:lnTo>
                    <a:pt x="382" y="387"/>
                  </a:lnTo>
                  <a:lnTo>
                    <a:pt x="377" y="385"/>
                  </a:lnTo>
                  <a:lnTo>
                    <a:pt x="372" y="384"/>
                  </a:lnTo>
                  <a:lnTo>
                    <a:pt x="361" y="381"/>
                  </a:lnTo>
                  <a:lnTo>
                    <a:pt x="355" y="380"/>
                  </a:lnTo>
                  <a:lnTo>
                    <a:pt x="349" y="379"/>
                  </a:lnTo>
                  <a:lnTo>
                    <a:pt x="337" y="379"/>
                  </a:lnTo>
                  <a:lnTo>
                    <a:pt x="325" y="380"/>
                  </a:lnTo>
                  <a:lnTo>
                    <a:pt x="313" y="382"/>
                  </a:lnTo>
                  <a:lnTo>
                    <a:pt x="301" y="385"/>
                  </a:lnTo>
                  <a:lnTo>
                    <a:pt x="296" y="387"/>
                  </a:lnTo>
                  <a:lnTo>
                    <a:pt x="291" y="390"/>
                  </a:lnTo>
                  <a:lnTo>
                    <a:pt x="286" y="393"/>
                  </a:lnTo>
                  <a:lnTo>
                    <a:pt x="281" y="396"/>
                  </a:lnTo>
                  <a:lnTo>
                    <a:pt x="277" y="399"/>
                  </a:lnTo>
                  <a:lnTo>
                    <a:pt x="273" y="403"/>
                  </a:lnTo>
                  <a:lnTo>
                    <a:pt x="269" y="408"/>
                  </a:lnTo>
                  <a:lnTo>
                    <a:pt x="266" y="412"/>
                  </a:lnTo>
                  <a:lnTo>
                    <a:pt x="263" y="417"/>
                  </a:lnTo>
                  <a:lnTo>
                    <a:pt x="261" y="422"/>
                  </a:lnTo>
                  <a:lnTo>
                    <a:pt x="260" y="426"/>
                  </a:lnTo>
                  <a:lnTo>
                    <a:pt x="259" y="431"/>
                  </a:lnTo>
                  <a:lnTo>
                    <a:pt x="259" y="435"/>
                  </a:lnTo>
                  <a:lnTo>
                    <a:pt x="260" y="439"/>
                  </a:lnTo>
                  <a:lnTo>
                    <a:pt x="260" y="443"/>
                  </a:lnTo>
                  <a:lnTo>
                    <a:pt x="262" y="447"/>
                  </a:lnTo>
                  <a:lnTo>
                    <a:pt x="265" y="455"/>
                  </a:lnTo>
                  <a:lnTo>
                    <a:pt x="269" y="464"/>
                  </a:lnTo>
                  <a:lnTo>
                    <a:pt x="274" y="471"/>
                  </a:lnTo>
                  <a:lnTo>
                    <a:pt x="279" y="478"/>
                  </a:lnTo>
                  <a:lnTo>
                    <a:pt x="284" y="485"/>
                  </a:lnTo>
                  <a:lnTo>
                    <a:pt x="288" y="491"/>
                  </a:lnTo>
                  <a:lnTo>
                    <a:pt x="290" y="497"/>
                  </a:lnTo>
                  <a:lnTo>
                    <a:pt x="291" y="500"/>
                  </a:lnTo>
                  <a:lnTo>
                    <a:pt x="291" y="502"/>
                  </a:lnTo>
                  <a:lnTo>
                    <a:pt x="291" y="505"/>
                  </a:lnTo>
                  <a:lnTo>
                    <a:pt x="290" y="507"/>
                  </a:lnTo>
                  <a:lnTo>
                    <a:pt x="289" y="510"/>
                  </a:lnTo>
                  <a:lnTo>
                    <a:pt x="286" y="512"/>
                  </a:lnTo>
                  <a:lnTo>
                    <a:pt x="284" y="514"/>
                  </a:lnTo>
                  <a:lnTo>
                    <a:pt x="280" y="516"/>
                  </a:lnTo>
                  <a:lnTo>
                    <a:pt x="276" y="518"/>
                  </a:lnTo>
                  <a:lnTo>
                    <a:pt x="270" y="520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612000" tIns="468000" rIns="72000" bIns="36000" anchor="ctr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 useBgFill="1">
          <p:nvSpPr>
            <p:cNvPr id="4" name="Freeform 16"/>
            <p:cNvSpPr>
              <a:spLocks/>
            </p:cNvSpPr>
            <p:nvPr/>
          </p:nvSpPr>
          <p:spPr bwMode="auto">
            <a:xfrm>
              <a:off x="0" y="4664107"/>
              <a:ext cx="3060582" cy="2170269"/>
            </a:xfrm>
            <a:custGeom>
              <a:avLst/>
              <a:gdLst>
                <a:gd name="T0" fmla="*/ 289 w 676"/>
                <a:gd name="T1" fmla="*/ 135 h 663"/>
                <a:gd name="T2" fmla="*/ 295 w 676"/>
                <a:gd name="T3" fmla="*/ 128 h 663"/>
                <a:gd name="T4" fmla="*/ 296 w 676"/>
                <a:gd name="T5" fmla="*/ 121 h 663"/>
                <a:gd name="T6" fmla="*/ 291 w 676"/>
                <a:gd name="T7" fmla="*/ 110 h 663"/>
                <a:gd name="T8" fmla="*/ 278 w 676"/>
                <a:gd name="T9" fmla="*/ 90 h 663"/>
                <a:gd name="T10" fmla="*/ 268 w 676"/>
                <a:gd name="T11" fmla="*/ 71 h 663"/>
                <a:gd name="T12" fmla="*/ 265 w 676"/>
                <a:gd name="T13" fmla="*/ 59 h 663"/>
                <a:gd name="T14" fmla="*/ 265 w 676"/>
                <a:gd name="T15" fmla="*/ 47 h 663"/>
                <a:gd name="T16" fmla="*/ 271 w 676"/>
                <a:gd name="T17" fmla="*/ 33 h 663"/>
                <a:gd name="T18" fmla="*/ 280 w 676"/>
                <a:gd name="T19" fmla="*/ 22 h 663"/>
                <a:gd name="T20" fmla="*/ 300 w 676"/>
                <a:gd name="T21" fmla="*/ 9 h 663"/>
                <a:gd name="T22" fmla="*/ 321 w 676"/>
                <a:gd name="T23" fmla="*/ 2 h 663"/>
                <a:gd name="T24" fmla="*/ 353 w 676"/>
                <a:gd name="T25" fmla="*/ 0 h 663"/>
                <a:gd name="T26" fmla="*/ 384 w 676"/>
                <a:gd name="T27" fmla="*/ 7 h 663"/>
                <a:gd name="T28" fmla="*/ 398 w 676"/>
                <a:gd name="T29" fmla="*/ 14 h 663"/>
                <a:gd name="T30" fmla="*/ 409 w 676"/>
                <a:gd name="T31" fmla="*/ 24 h 663"/>
                <a:gd name="T32" fmla="*/ 419 w 676"/>
                <a:gd name="T33" fmla="*/ 37 h 663"/>
                <a:gd name="T34" fmla="*/ 422 w 676"/>
                <a:gd name="T35" fmla="*/ 49 h 663"/>
                <a:gd name="T36" fmla="*/ 421 w 676"/>
                <a:gd name="T37" fmla="*/ 61 h 663"/>
                <a:gd name="T38" fmla="*/ 417 w 676"/>
                <a:gd name="T39" fmla="*/ 73 h 663"/>
                <a:gd name="T40" fmla="*/ 393 w 676"/>
                <a:gd name="T41" fmla="*/ 109 h 663"/>
                <a:gd name="T42" fmla="*/ 389 w 676"/>
                <a:gd name="T43" fmla="*/ 118 h 663"/>
                <a:gd name="T44" fmla="*/ 389 w 676"/>
                <a:gd name="T45" fmla="*/ 128 h 663"/>
                <a:gd name="T46" fmla="*/ 395 w 676"/>
                <a:gd name="T47" fmla="*/ 135 h 663"/>
                <a:gd name="T48" fmla="*/ 676 w 676"/>
                <a:gd name="T49" fmla="*/ 139 h 663"/>
                <a:gd name="T50" fmla="*/ 671 w 676"/>
                <a:gd name="T51" fmla="*/ 347 h 663"/>
                <a:gd name="T52" fmla="*/ 664 w 676"/>
                <a:gd name="T53" fmla="*/ 352 h 663"/>
                <a:gd name="T54" fmla="*/ 654 w 676"/>
                <a:gd name="T55" fmla="*/ 353 h 663"/>
                <a:gd name="T56" fmla="*/ 643 w 676"/>
                <a:gd name="T57" fmla="*/ 348 h 663"/>
                <a:gd name="T58" fmla="*/ 621 w 676"/>
                <a:gd name="T59" fmla="*/ 331 h 663"/>
                <a:gd name="T60" fmla="*/ 606 w 676"/>
                <a:gd name="T61" fmla="*/ 324 h 663"/>
                <a:gd name="T62" fmla="*/ 594 w 676"/>
                <a:gd name="T63" fmla="*/ 322 h 663"/>
                <a:gd name="T64" fmla="*/ 582 w 676"/>
                <a:gd name="T65" fmla="*/ 323 h 663"/>
                <a:gd name="T66" fmla="*/ 571 w 676"/>
                <a:gd name="T67" fmla="*/ 327 h 663"/>
                <a:gd name="T68" fmla="*/ 560 w 676"/>
                <a:gd name="T69" fmla="*/ 335 h 663"/>
                <a:gd name="T70" fmla="*/ 547 w 676"/>
                <a:gd name="T71" fmla="*/ 354 h 663"/>
                <a:gd name="T72" fmla="*/ 538 w 676"/>
                <a:gd name="T73" fmla="*/ 377 h 663"/>
                <a:gd name="T74" fmla="*/ 535 w 676"/>
                <a:gd name="T75" fmla="*/ 402 h 663"/>
                <a:gd name="T76" fmla="*/ 537 w 676"/>
                <a:gd name="T77" fmla="*/ 423 h 663"/>
                <a:gd name="T78" fmla="*/ 546 w 676"/>
                <a:gd name="T79" fmla="*/ 447 h 663"/>
                <a:gd name="T80" fmla="*/ 557 w 676"/>
                <a:gd name="T81" fmla="*/ 464 h 663"/>
                <a:gd name="T82" fmla="*/ 574 w 676"/>
                <a:gd name="T83" fmla="*/ 477 h 663"/>
                <a:gd name="T84" fmla="*/ 586 w 676"/>
                <a:gd name="T85" fmla="*/ 481 h 663"/>
                <a:gd name="T86" fmla="*/ 599 w 676"/>
                <a:gd name="T87" fmla="*/ 479 h 663"/>
                <a:gd name="T88" fmla="*/ 618 w 676"/>
                <a:gd name="T89" fmla="*/ 470 h 663"/>
                <a:gd name="T90" fmla="*/ 646 w 676"/>
                <a:gd name="T91" fmla="*/ 449 h 663"/>
                <a:gd name="T92" fmla="*/ 661 w 676"/>
                <a:gd name="T93" fmla="*/ 445 h 663"/>
                <a:gd name="T94" fmla="*/ 668 w 676"/>
                <a:gd name="T95" fmla="*/ 449 h 663"/>
                <a:gd name="T96" fmla="*/ 674 w 676"/>
                <a:gd name="T97" fmla="*/ 459 h 663"/>
                <a:gd name="T98" fmla="*/ 0 w 676"/>
                <a:gd name="T99" fmla="*/ 663 h 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6"/>
                <a:gd name="T151" fmla="*/ 0 h 663"/>
                <a:gd name="T152" fmla="*/ 676 w 676"/>
                <a:gd name="T153" fmla="*/ 663 h 6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6" h="663">
                  <a:moveTo>
                    <a:pt x="282" y="139"/>
                  </a:moveTo>
                  <a:lnTo>
                    <a:pt x="286" y="137"/>
                  </a:lnTo>
                  <a:lnTo>
                    <a:pt x="289" y="135"/>
                  </a:lnTo>
                  <a:lnTo>
                    <a:pt x="292" y="133"/>
                  </a:lnTo>
                  <a:lnTo>
                    <a:pt x="294" y="131"/>
                  </a:lnTo>
                  <a:lnTo>
                    <a:pt x="295" y="128"/>
                  </a:lnTo>
                  <a:lnTo>
                    <a:pt x="296" y="127"/>
                  </a:lnTo>
                  <a:lnTo>
                    <a:pt x="296" y="126"/>
                  </a:lnTo>
                  <a:lnTo>
                    <a:pt x="296" y="121"/>
                  </a:lnTo>
                  <a:lnTo>
                    <a:pt x="295" y="118"/>
                  </a:lnTo>
                  <a:lnTo>
                    <a:pt x="294" y="115"/>
                  </a:lnTo>
                  <a:lnTo>
                    <a:pt x="291" y="110"/>
                  </a:lnTo>
                  <a:lnTo>
                    <a:pt x="288" y="104"/>
                  </a:lnTo>
                  <a:lnTo>
                    <a:pt x="283" y="97"/>
                  </a:lnTo>
                  <a:lnTo>
                    <a:pt x="278" y="90"/>
                  </a:lnTo>
                  <a:lnTo>
                    <a:pt x="274" y="83"/>
                  </a:lnTo>
                  <a:lnTo>
                    <a:pt x="270" y="75"/>
                  </a:lnTo>
                  <a:lnTo>
                    <a:pt x="268" y="71"/>
                  </a:lnTo>
                  <a:lnTo>
                    <a:pt x="266" y="67"/>
                  </a:lnTo>
                  <a:lnTo>
                    <a:pt x="265" y="63"/>
                  </a:lnTo>
                  <a:lnTo>
                    <a:pt x="265" y="59"/>
                  </a:lnTo>
                  <a:lnTo>
                    <a:pt x="264" y="55"/>
                  </a:lnTo>
                  <a:lnTo>
                    <a:pt x="265" y="51"/>
                  </a:lnTo>
                  <a:lnTo>
                    <a:pt x="265" y="47"/>
                  </a:lnTo>
                  <a:lnTo>
                    <a:pt x="267" y="42"/>
                  </a:lnTo>
                  <a:lnTo>
                    <a:pt x="268" y="38"/>
                  </a:lnTo>
                  <a:lnTo>
                    <a:pt x="271" y="33"/>
                  </a:lnTo>
                  <a:lnTo>
                    <a:pt x="274" y="29"/>
                  </a:lnTo>
                  <a:lnTo>
                    <a:pt x="277" y="26"/>
                  </a:lnTo>
                  <a:lnTo>
                    <a:pt x="280" y="22"/>
                  </a:lnTo>
                  <a:lnTo>
                    <a:pt x="284" y="19"/>
                  </a:lnTo>
                  <a:lnTo>
                    <a:pt x="292" y="14"/>
                  </a:lnTo>
                  <a:lnTo>
                    <a:pt x="300" y="9"/>
                  </a:lnTo>
                  <a:lnTo>
                    <a:pt x="305" y="7"/>
                  </a:lnTo>
                  <a:lnTo>
                    <a:pt x="310" y="5"/>
                  </a:lnTo>
                  <a:lnTo>
                    <a:pt x="321" y="2"/>
                  </a:lnTo>
                  <a:lnTo>
                    <a:pt x="331" y="1"/>
                  </a:lnTo>
                  <a:lnTo>
                    <a:pt x="342" y="0"/>
                  </a:lnTo>
                  <a:lnTo>
                    <a:pt x="353" y="0"/>
                  </a:lnTo>
                  <a:lnTo>
                    <a:pt x="364" y="1"/>
                  </a:lnTo>
                  <a:lnTo>
                    <a:pt x="374" y="4"/>
                  </a:lnTo>
                  <a:lnTo>
                    <a:pt x="384" y="7"/>
                  </a:lnTo>
                  <a:lnTo>
                    <a:pt x="389" y="9"/>
                  </a:lnTo>
                  <a:lnTo>
                    <a:pt x="393" y="12"/>
                  </a:lnTo>
                  <a:lnTo>
                    <a:pt x="398" y="14"/>
                  </a:lnTo>
                  <a:lnTo>
                    <a:pt x="402" y="17"/>
                  </a:lnTo>
                  <a:lnTo>
                    <a:pt x="406" y="21"/>
                  </a:lnTo>
                  <a:lnTo>
                    <a:pt x="409" y="24"/>
                  </a:lnTo>
                  <a:lnTo>
                    <a:pt x="413" y="28"/>
                  </a:lnTo>
                  <a:lnTo>
                    <a:pt x="416" y="32"/>
                  </a:lnTo>
                  <a:lnTo>
                    <a:pt x="419" y="37"/>
                  </a:lnTo>
                  <a:lnTo>
                    <a:pt x="420" y="41"/>
                  </a:lnTo>
                  <a:lnTo>
                    <a:pt x="422" y="45"/>
                  </a:lnTo>
                  <a:lnTo>
                    <a:pt x="422" y="49"/>
                  </a:lnTo>
                  <a:lnTo>
                    <a:pt x="422" y="53"/>
                  </a:lnTo>
                  <a:lnTo>
                    <a:pt x="422" y="57"/>
                  </a:lnTo>
                  <a:lnTo>
                    <a:pt x="421" y="61"/>
                  </a:lnTo>
                  <a:lnTo>
                    <a:pt x="420" y="65"/>
                  </a:lnTo>
                  <a:lnTo>
                    <a:pt x="418" y="69"/>
                  </a:lnTo>
                  <a:lnTo>
                    <a:pt x="417" y="73"/>
                  </a:lnTo>
                  <a:lnTo>
                    <a:pt x="412" y="81"/>
                  </a:lnTo>
                  <a:lnTo>
                    <a:pt x="402" y="96"/>
                  </a:lnTo>
                  <a:lnTo>
                    <a:pt x="393" y="109"/>
                  </a:lnTo>
                  <a:lnTo>
                    <a:pt x="391" y="112"/>
                  </a:lnTo>
                  <a:lnTo>
                    <a:pt x="390" y="115"/>
                  </a:lnTo>
                  <a:lnTo>
                    <a:pt x="389" y="118"/>
                  </a:lnTo>
                  <a:lnTo>
                    <a:pt x="388" y="121"/>
                  </a:lnTo>
                  <a:lnTo>
                    <a:pt x="388" y="126"/>
                  </a:lnTo>
                  <a:lnTo>
                    <a:pt x="389" y="128"/>
                  </a:lnTo>
                  <a:lnTo>
                    <a:pt x="390" y="131"/>
                  </a:lnTo>
                  <a:lnTo>
                    <a:pt x="392" y="133"/>
                  </a:lnTo>
                  <a:lnTo>
                    <a:pt x="395" y="135"/>
                  </a:lnTo>
                  <a:lnTo>
                    <a:pt x="398" y="137"/>
                  </a:lnTo>
                  <a:lnTo>
                    <a:pt x="403" y="139"/>
                  </a:lnTo>
                  <a:lnTo>
                    <a:pt x="676" y="139"/>
                  </a:lnTo>
                  <a:lnTo>
                    <a:pt x="676" y="335"/>
                  </a:lnTo>
                  <a:lnTo>
                    <a:pt x="673" y="342"/>
                  </a:lnTo>
                  <a:lnTo>
                    <a:pt x="671" y="347"/>
                  </a:lnTo>
                  <a:lnTo>
                    <a:pt x="668" y="350"/>
                  </a:lnTo>
                  <a:lnTo>
                    <a:pt x="666" y="351"/>
                  </a:lnTo>
                  <a:lnTo>
                    <a:pt x="664" y="352"/>
                  </a:lnTo>
                  <a:lnTo>
                    <a:pt x="661" y="354"/>
                  </a:lnTo>
                  <a:lnTo>
                    <a:pt x="658" y="354"/>
                  </a:lnTo>
                  <a:lnTo>
                    <a:pt x="654" y="353"/>
                  </a:lnTo>
                  <a:lnTo>
                    <a:pt x="650" y="352"/>
                  </a:lnTo>
                  <a:lnTo>
                    <a:pt x="647" y="350"/>
                  </a:lnTo>
                  <a:lnTo>
                    <a:pt x="643" y="348"/>
                  </a:lnTo>
                  <a:lnTo>
                    <a:pt x="635" y="343"/>
                  </a:lnTo>
                  <a:lnTo>
                    <a:pt x="628" y="336"/>
                  </a:lnTo>
                  <a:lnTo>
                    <a:pt x="621" y="331"/>
                  </a:lnTo>
                  <a:lnTo>
                    <a:pt x="616" y="329"/>
                  </a:lnTo>
                  <a:lnTo>
                    <a:pt x="611" y="326"/>
                  </a:lnTo>
                  <a:lnTo>
                    <a:pt x="606" y="324"/>
                  </a:lnTo>
                  <a:lnTo>
                    <a:pt x="601" y="323"/>
                  </a:lnTo>
                  <a:lnTo>
                    <a:pt x="598" y="322"/>
                  </a:lnTo>
                  <a:lnTo>
                    <a:pt x="594" y="322"/>
                  </a:lnTo>
                  <a:lnTo>
                    <a:pt x="590" y="322"/>
                  </a:lnTo>
                  <a:lnTo>
                    <a:pt x="586" y="322"/>
                  </a:lnTo>
                  <a:lnTo>
                    <a:pt x="582" y="323"/>
                  </a:lnTo>
                  <a:lnTo>
                    <a:pt x="578" y="324"/>
                  </a:lnTo>
                  <a:lnTo>
                    <a:pt x="574" y="325"/>
                  </a:lnTo>
                  <a:lnTo>
                    <a:pt x="571" y="327"/>
                  </a:lnTo>
                  <a:lnTo>
                    <a:pt x="566" y="329"/>
                  </a:lnTo>
                  <a:lnTo>
                    <a:pt x="563" y="332"/>
                  </a:lnTo>
                  <a:lnTo>
                    <a:pt x="560" y="335"/>
                  </a:lnTo>
                  <a:lnTo>
                    <a:pt x="557" y="339"/>
                  </a:lnTo>
                  <a:lnTo>
                    <a:pt x="551" y="346"/>
                  </a:lnTo>
                  <a:lnTo>
                    <a:pt x="547" y="354"/>
                  </a:lnTo>
                  <a:lnTo>
                    <a:pt x="543" y="362"/>
                  </a:lnTo>
                  <a:lnTo>
                    <a:pt x="540" y="372"/>
                  </a:lnTo>
                  <a:lnTo>
                    <a:pt x="538" y="377"/>
                  </a:lnTo>
                  <a:lnTo>
                    <a:pt x="537" y="382"/>
                  </a:lnTo>
                  <a:lnTo>
                    <a:pt x="536" y="392"/>
                  </a:lnTo>
                  <a:lnTo>
                    <a:pt x="535" y="402"/>
                  </a:lnTo>
                  <a:lnTo>
                    <a:pt x="536" y="413"/>
                  </a:lnTo>
                  <a:lnTo>
                    <a:pt x="536" y="418"/>
                  </a:lnTo>
                  <a:lnTo>
                    <a:pt x="537" y="423"/>
                  </a:lnTo>
                  <a:lnTo>
                    <a:pt x="540" y="433"/>
                  </a:lnTo>
                  <a:lnTo>
                    <a:pt x="543" y="443"/>
                  </a:lnTo>
                  <a:lnTo>
                    <a:pt x="546" y="447"/>
                  </a:lnTo>
                  <a:lnTo>
                    <a:pt x="548" y="452"/>
                  </a:lnTo>
                  <a:lnTo>
                    <a:pt x="552" y="458"/>
                  </a:lnTo>
                  <a:lnTo>
                    <a:pt x="557" y="464"/>
                  </a:lnTo>
                  <a:lnTo>
                    <a:pt x="562" y="470"/>
                  </a:lnTo>
                  <a:lnTo>
                    <a:pt x="569" y="474"/>
                  </a:lnTo>
                  <a:lnTo>
                    <a:pt x="574" y="477"/>
                  </a:lnTo>
                  <a:lnTo>
                    <a:pt x="578" y="479"/>
                  </a:lnTo>
                  <a:lnTo>
                    <a:pt x="582" y="480"/>
                  </a:lnTo>
                  <a:lnTo>
                    <a:pt x="586" y="481"/>
                  </a:lnTo>
                  <a:lnTo>
                    <a:pt x="591" y="481"/>
                  </a:lnTo>
                  <a:lnTo>
                    <a:pt x="595" y="480"/>
                  </a:lnTo>
                  <a:lnTo>
                    <a:pt x="599" y="479"/>
                  </a:lnTo>
                  <a:lnTo>
                    <a:pt x="603" y="478"/>
                  </a:lnTo>
                  <a:lnTo>
                    <a:pt x="611" y="474"/>
                  </a:lnTo>
                  <a:lnTo>
                    <a:pt x="618" y="470"/>
                  </a:lnTo>
                  <a:lnTo>
                    <a:pt x="633" y="458"/>
                  </a:lnTo>
                  <a:lnTo>
                    <a:pt x="640" y="453"/>
                  </a:lnTo>
                  <a:lnTo>
                    <a:pt x="646" y="449"/>
                  </a:lnTo>
                  <a:lnTo>
                    <a:pt x="652" y="446"/>
                  </a:lnTo>
                  <a:lnTo>
                    <a:pt x="658" y="445"/>
                  </a:lnTo>
                  <a:lnTo>
                    <a:pt x="661" y="445"/>
                  </a:lnTo>
                  <a:lnTo>
                    <a:pt x="663" y="446"/>
                  </a:lnTo>
                  <a:lnTo>
                    <a:pt x="666" y="447"/>
                  </a:lnTo>
                  <a:lnTo>
                    <a:pt x="668" y="449"/>
                  </a:lnTo>
                  <a:lnTo>
                    <a:pt x="670" y="451"/>
                  </a:lnTo>
                  <a:lnTo>
                    <a:pt x="672" y="455"/>
                  </a:lnTo>
                  <a:lnTo>
                    <a:pt x="674" y="459"/>
                  </a:lnTo>
                  <a:lnTo>
                    <a:pt x="676" y="464"/>
                  </a:lnTo>
                  <a:lnTo>
                    <a:pt x="676" y="663"/>
                  </a:lnTo>
                  <a:lnTo>
                    <a:pt x="0" y="663"/>
                  </a:lnTo>
                  <a:lnTo>
                    <a:pt x="0" y="139"/>
                  </a:lnTo>
                  <a:lnTo>
                    <a:pt x="282" y="139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5" name="Freeform 17"/>
            <p:cNvSpPr>
              <a:spLocks/>
            </p:cNvSpPr>
            <p:nvPr/>
          </p:nvSpPr>
          <p:spPr bwMode="auto">
            <a:xfrm>
              <a:off x="2400741" y="4664107"/>
              <a:ext cx="3674893" cy="2178204"/>
            </a:xfrm>
            <a:custGeom>
              <a:avLst/>
              <a:gdLst>
                <a:gd name="T0" fmla="*/ 133 w 812"/>
                <a:gd name="T1" fmla="*/ 451 h 665"/>
                <a:gd name="T2" fmla="*/ 121 w 812"/>
                <a:gd name="T3" fmla="*/ 447 h 665"/>
                <a:gd name="T4" fmla="*/ 103 w 812"/>
                <a:gd name="T5" fmla="*/ 456 h 665"/>
                <a:gd name="T6" fmla="*/ 74 w 812"/>
                <a:gd name="T7" fmla="*/ 477 h 665"/>
                <a:gd name="T8" fmla="*/ 54 w 812"/>
                <a:gd name="T9" fmla="*/ 482 h 665"/>
                <a:gd name="T10" fmla="*/ 38 w 812"/>
                <a:gd name="T11" fmla="*/ 479 h 665"/>
                <a:gd name="T12" fmla="*/ 18 w 812"/>
                <a:gd name="T13" fmla="*/ 461 h 665"/>
                <a:gd name="T14" fmla="*/ 4 w 812"/>
                <a:gd name="T15" fmla="*/ 433 h 665"/>
                <a:gd name="T16" fmla="*/ 0 w 812"/>
                <a:gd name="T17" fmla="*/ 401 h 665"/>
                <a:gd name="T18" fmla="*/ 7 w 812"/>
                <a:gd name="T19" fmla="*/ 365 h 665"/>
                <a:gd name="T20" fmla="*/ 19 w 812"/>
                <a:gd name="T21" fmla="*/ 344 h 665"/>
                <a:gd name="T22" fmla="*/ 39 w 812"/>
                <a:gd name="T23" fmla="*/ 327 h 665"/>
                <a:gd name="T24" fmla="*/ 60 w 812"/>
                <a:gd name="T25" fmla="*/ 324 h 665"/>
                <a:gd name="T26" fmla="*/ 84 w 812"/>
                <a:gd name="T27" fmla="*/ 333 h 665"/>
                <a:gd name="T28" fmla="*/ 116 w 812"/>
                <a:gd name="T29" fmla="*/ 355 h 665"/>
                <a:gd name="T30" fmla="*/ 129 w 812"/>
                <a:gd name="T31" fmla="*/ 355 h 665"/>
                <a:gd name="T32" fmla="*/ 137 w 812"/>
                <a:gd name="T33" fmla="*/ 345 h 665"/>
                <a:gd name="T34" fmla="*/ 415 w 812"/>
                <a:gd name="T35" fmla="*/ 139 h 665"/>
                <a:gd name="T36" fmla="*/ 427 w 812"/>
                <a:gd name="T37" fmla="*/ 131 h 665"/>
                <a:gd name="T38" fmla="*/ 428 w 812"/>
                <a:gd name="T39" fmla="*/ 118 h 665"/>
                <a:gd name="T40" fmla="*/ 406 w 812"/>
                <a:gd name="T41" fmla="*/ 85 h 665"/>
                <a:gd name="T42" fmla="*/ 396 w 812"/>
                <a:gd name="T43" fmla="*/ 60 h 665"/>
                <a:gd name="T44" fmla="*/ 398 w 812"/>
                <a:gd name="T45" fmla="*/ 43 h 665"/>
                <a:gd name="T46" fmla="*/ 408 w 812"/>
                <a:gd name="T47" fmla="*/ 26 h 665"/>
                <a:gd name="T48" fmla="*/ 433 w 812"/>
                <a:gd name="T49" fmla="*/ 10 h 665"/>
                <a:gd name="T50" fmla="*/ 463 w 812"/>
                <a:gd name="T51" fmla="*/ 1 h 665"/>
                <a:gd name="T52" fmla="*/ 506 w 812"/>
                <a:gd name="T53" fmla="*/ 4 h 665"/>
                <a:gd name="T54" fmla="*/ 529 w 812"/>
                <a:gd name="T55" fmla="*/ 15 h 665"/>
                <a:gd name="T56" fmla="*/ 545 w 812"/>
                <a:gd name="T57" fmla="*/ 29 h 665"/>
                <a:gd name="T58" fmla="*/ 554 w 812"/>
                <a:gd name="T59" fmla="*/ 46 h 665"/>
                <a:gd name="T60" fmla="*/ 552 w 812"/>
                <a:gd name="T61" fmla="*/ 67 h 665"/>
                <a:gd name="T62" fmla="*/ 533 w 812"/>
                <a:gd name="T63" fmla="*/ 98 h 665"/>
                <a:gd name="T64" fmla="*/ 520 w 812"/>
                <a:gd name="T65" fmla="*/ 120 h 665"/>
                <a:gd name="T66" fmla="*/ 520 w 812"/>
                <a:gd name="T67" fmla="*/ 128 h 665"/>
                <a:gd name="T68" fmla="*/ 529 w 812"/>
                <a:gd name="T69" fmla="*/ 137 h 665"/>
                <a:gd name="T70" fmla="*/ 812 w 812"/>
                <a:gd name="T71" fmla="*/ 336 h 665"/>
                <a:gd name="T72" fmla="*/ 801 w 812"/>
                <a:gd name="T73" fmla="*/ 353 h 665"/>
                <a:gd name="T74" fmla="*/ 788 w 812"/>
                <a:gd name="T75" fmla="*/ 355 h 665"/>
                <a:gd name="T76" fmla="*/ 769 w 812"/>
                <a:gd name="T77" fmla="*/ 345 h 665"/>
                <a:gd name="T78" fmla="*/ 745 w 812"/>
                <a:gd name="T79" fmla="*/ 328 h 665"/>
                <a:gd name="T80" fmla="*/ 728 w 812"/>
                <a:gd name="T81" fmla="*/ 324 h 665"/>
                <a:gd name="T82" fmla="*/ 713 w 812"/>
                <a:gd name="T83" fmla="*/ 326 h 665"/>
                <a:gd name="T84" fmla="*/ 698 w 812"/>
                <a:gd name="T85" fmla="*/ 334 h 665"/>
                <a:gd name="T86" fmla="*/ 682 w 812"/>
                <a:gd name="T87" fmla="*/ 356 h 665"/>
                <a:gd name="T88" fmla="*/ 673 w 812"/>
                <a:gd name="T89" fmla="*/ 384 h 665"/>
                <a:gd name="T90" fmla="*/ 672 w 812"/>
                <a:gd name="T91" fmla="*/ 420 h 665"/>
                <a:gd name="T92" fmla="*/ 681 w 812"/>
                <a:gd name="T93" fmla="*/ 449 h 665"/>
                <a:gd name="T94" fmla="*/ 698 w 812"/>
                <a:gd name="T95" fmla="*/ 472 h 665"/>
                <a:gd name="T96" fmla="*/ 716 w 812"/>
                <a:gd name="T97" fmla="*/ 482 h 665"/>
                <a:gd name="T98" fmla="*/ 737 w 812"/>
                <a:gd name="T99" fmla="*/ 480 h 665"/>
                <a:gd name="T100" fmla="*/ 774 w 812"/>
                <a:gd name="T101" fmla="*/ 455 h 665"/>
                <a:gd name="T102" fmla="*/ 793 w 812"/>
                <a:gd name="T103" fmla="*/ 447 h 665"/>
                <a:gd name="T104" fmla="*/ 803 w 812"/>
                <a:gd name="T105" fmla="*/ 451 h 665"/>
                <a:gd name="T106" fmla="*/ 812 w 812"/>
                <a:gd name="T107" fmla="*/ 467 h 66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12"/>
                <a:gd name="T163" fmla="*/ 0 h 665"/>
                <a:gd name="T164" fmla="*/ 812 w 812"/>
                <a:gd name="T165" fmla="*/ 665 h 66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12" h="665">
                  <a:moveTo>
                    <a:pt x="139" y="462"/>
                  </a:moveTo>
                  <a:lnTo>
                    <a:pt x="137" y="458"/>
                  </a:lnTo>
                  <a:lnTo>
                    <a:pt x="135" y="454"/>
                  </a:lnTo>
                  <a:lnTo>
                    <a:pt x="133" y="451"/>
                  </a:lnTo>
                  <a:lnTo>
                    <a:pt x="131" y="449"/>
                  </a:lnTo>
                  <a:lnTo>
                    <a:pt x="129" y="448"/>
                  </a:lnTo>
                  <a:lnTo>
                    <a:pt x="126" y="447"/>
                  </a:lnTo>
                  <a:lnTo>
                    <a:pt x="121" y="447"/>
                  </a:lnTo>
                  <a:lnTo>
                    <a:pt x="115" y="449"/>
                  </a:lnTo>
                  <a:lnTo>
                    <a:pt x="112" y="450"/>
                  </a:lnTo>
                  <a:lnTo>
                    <a:pt x="109" y="452"/>
                  </a:lnTo>
                  <a:lnTo>
                    <a:pt x="103" y="456"/>
                  </a:lnTo>
                  <a:lnTo>
                    <a:pt x="96" y="461"/>
                  </a:lnTo>
                  <a:lnTo>
                    <a:pt x="89" y="466"/>
                  </a:lnTo>
                  <a:lnTo>
                    <a:pt x="82" y="472"/>
                  </a:lnTo>
                  <a:lnTo>
                    <a:pt x="74" y="477"/>
                  </a:lnTo>
                  <a:lnTo>
                    <a:pt x="66" y="480"/>
                  </a:lnTo>
                  <a:lnTo>
                    <a:pt x="62" y="481"/>
                  </a:lnTo>
                  <a:lnTo>
                    <a:pt x="58" y="482"/>
                  </a:lnTo>
                  <a:lnTo>
                    <a:pt x="54" y="482"/>
                  </a:lnTo>
                  <a:lnTo>
                    <a:pt x="50" y="482"/>
                  </a:lnTo>
                  <a:lnTo>
                    <a:pt x="46" y="482"/>
                  </a:lnTo>
                  <a:lnTo>
                    <a:pt x="42" y="480"/>
                  </a:lnTo>
                  <a:lnTo>
                    <a:pt x="38" y="479"/>
                  </a:lnTo>
                  <a:lnTo>
                    <a:pt x="33" y="476"/>
                  </a:lnTo>
                  <a:lnTo>
                    <a:pt x="24" y="468"/>
                  </a:lnTo>
                  <a:lnTo>
                    <a:pt x="21" y="465"/>
                  </a:lnTo>
                  <a:lnTo>
                    <a:pt x="18" y="461"/>
                  </a:lnTo>
                  <a:lnTo>
                    <a:pt x="12" y="452"/>
                  </a:lnTo>
                  <a:lnTo>
                    <a:pt x="9" y="448"/>
                  </a:lnTo>
                  <a:lnTo>
                    <a:pt x="7" y="443"/>
                  </a:lnTo>
                  <a:lnTo>
                    <a:pt x="4" y="433"/>
                  </a:lnTo>
                  <a:lnTo>
                    <a:pt x="3" y="428"/>
                  </a:lnTo>
                  <a:lnTo>
                    <a:pt x="1" y="423"/>
                  </a:lnTo>
                  <a:lnTo>
                    <a:pt x="0" y="412"/>
                  </a:lnTo>
                  <a:lnTo>
                    <a:pt x="0" y="401"/>
                  </a:lnTo>
                  <a:lnTo>
                    <a:pt x="1" y="390"/>
                  </a:lnTo>
                  <a:lnTo>
                    <a:pt x="2" y="380"/>
                  </a:lnTo>
                  <a:lnTo>
                    <a:pt x="5" y="370"/>
                  </a:lnTo>
                  <a:lnTo>
                    <a:pt x="7" y="365"/>
                  </a:lnTo>
                  <a:lnTo>
                    <a:pt x="9" y="360"/>
                  </a:lnTo>
                  <a:lnTo>
                    <a:pt x="14" y="352"/>
                  </a:lnTo>
                  <a:lnTo>
                    <a:pt x="16" y="347"/>
                  </a:lnTo>
                  <a:lnTo>
                    <a:pt x="19" y="344"/>
                  </a:lnTo>
                  <a:lnTo>
                    <a:pt x="26" y="336"/>
                  </a:lnTo>
                  <a:lnTo>
                    <a:pt x="31" y="333"/>
                  </a:lnTo>
                  <a:lnTo>
                    <a:pt x="34" y="330"/>
                  </a:lnTo>
                  <a:lnTo>
                    <a:pt x="39" y="327"/>
                  </a:lnTo>
                  <a:lnTo>
                    <a:pt x="43" y="326"/>
                  </a:lnTo>
                  <a:lnTo>
                    <a:pt x="48" y="324"/>
                  </a:lnTo>
                  <a:lnTo>
                    <a:pt x="52" y="324"/>
                  </a:lnTo>
                  <a:lnTo>
                    <a:pt x="60" y="324"/>
                  </a:lnTo>
                  <a:lnTo>
                    <a:pt x="64" y="324"/>
                  </a:lnTo>
                  <a:lnTo>
                    <a:pt x="68" y="325"/>
                  </a:lnTo>
                  <a:lnTo>
                    <a:pt x="76" y="329"/>
                  </a:lnTo>
                  <a:lnTo>
                    <a:pt x="84" y="333"/>
                  </a:lnTo>
                  <a:lnTo>
                    <a:pt x="97" y="343"/>
                  </a:lnTo>
                  <a:lnTo>
                    <a:pt x="104" y="348"/>
                  </a:lnTo>
                  <a:lnTo>
                    <a:pt x="110" y="352"/>
                  </a:lnTo>
                  <a:lnTo>
                    <a:pt x="116" y="355"/>
                  </a:lnTo>
                  <a:lnTo>
                    <a:pt x="121" y="356"/>
                  </a:lnTo>
                  <a:lnTo>
                    <a:pt x="124" y="356"/>
                  </a:lnTo>
                  <a:lnTo>
                    <a:pt x="126" y="356"/>
                  </a:lnTo>
                  <a:lnTo>
                    <a:pt x="129" y="355"/>
                  </a:lnTo>
                  <a:lnTo>
                    <a:pt x="131" y="354"/>
                  </a:lnTo>
                  <a:lnTo>
                    <a:pt x="133" y="352"/>
                  </a:lnTo>
                  <a:lnTo>
                    <a:pt x="135" y="349"/>
                  </a:lnTo>
                  <a:lnTo>
                    <a:pt x="137" y="345"/>
                  </a:lnTo>
                  <a:lnTo>
                    <a:pt x="139" y="341"/>
                  </a:lnTo>
                  <a:lnTo>
                    <a:pt x="139" y="141"/>
                  </a:lnTo>
                  <a:lnTo>
                    <a:pt x="409" y="141"/>
                  </a:lnTo>
                  <a:lnTo>
                    <a:pt x="415" y="139"/>
                  </a:lnTo>
                  <a:lnTo>
                    <a:pt x="419" y="137"/>
                  </a:lnTo>
                  <a:lnTo>
                    <a:pt x="422" y="135"/>
                  </a:lnTo>
                  <a:lnTo>
                    <a:pt x="425" y="133"/>
                  </a:lnTo>
                  <a:lnTo>
                    <a:pt x="427" y="131"/>
                  </a:lnTo>
                  <a:lnTo>
                    <a:pt x="428" y="128"/>
                  </a:lnTo>
                  <a:lnTo>
                    <a:pt x="429" y="123"/>
                  </a:lnTo>
                  <a:lnTo>
                    <a:pt x="428" y="120"/>
                  </a:lnTo>
                  <a:lnTo>
                    <a:pt x="428" y="118"/>
                  </a:lnTo>
                  <a:lnTo>
                    <a:pt x="425" y="112"/>
                  </a:lnTo>
                  <a:lnTo>
                    <a:pt x="421" y="106"/>
                  </a:lnTo>
                  <a:lnTo>
                    <a:pt x="416" y="99"/>
                  </a:lnTo>
                  <a:lnTo>
                    <a:pt x="406" y="85"/>
                  </a:lnTo>
                  <a:lnTo>
                    <a:pt x="402" y="77"/>
                  </a:lnTo>
                  <a:lnTo>
                    <a:pt x="398" y="69"/>
                  </a:lnTo>
                  <a:lnTo>
                    <a:pt x="397" y="65"/>
                  </a:lnTo>
                  <a:lnTo>
                    <a:pt x="396" y="60"/>
                  </a:lnTo>
                  <a:lnTo>
                    <a:pt x="396" y="56"/>
                  </a:lnTo>
                  <a:lnTo>
                    <a:pt x="396" y="52"/>
                  </a:lnTo>
                  <a:lnTo>
                    <a:pt x="397" y="48"/>
                  </a:lnTo>
                  <a:lnTo>
                    <a:pt x="398" y="43"/>
                  </a:lnTo>
                  <a:lnTo>
                    <a:pt x="400" y="39"/>
                  </a:lnTo>
                  <a:lnTo>
                    <a:pt x="403" y="34"/>
                  </a:lnTo>
                  <a:lnTo>
                    <a:pt x="405" y="30"/>
                  </a:lnTo>
                  <a:lnTo>
                    <a:pt x="408" y="26"/>
                  </a:lnTo>
                  <a:lnTo>
                    <a:pt x="413" y="23"/>
                  </a:lnTo>
                  <a:lnTo>
                    <a:pt x="416" y="20"/>
                  </a:lnTo>
                  <a:lnTo>
                    <a:pt x="424" y="14"/>
                  </a:lnTo>
                  <a:lnTo>
                    <a:pt x="433" y="10"/>
                  </a:lnTo>
                  <a:lnTo>
                    <a:pt x="438" y="8"/>
                  </a:lnTo>
                  <a:lnTo>
                    <a:pt x="442" y="6"/>
                  </a:lnTo>
                  <a:lnTo>
                    <a:pt x="453" y="3"/>
                  </a:lnTo>
                  <a:lnTo>
                    <a:pt x="463" y="1"/>
                  </a:lnTo>
                  <a:lnTo>
                    <a:pt x="474" y="0"/>
                  </a:lnTo>
                  <a:lnTo>
                    <a:pt x="484" y="1"/>
                  </a:lnTo>
                  <a:lnTo>
                    <a:pt x="495" y="2"/>
                  </a:lnTo>
                  <a:lnTo>
                    <a:pt x="506" y="4"/>
                  </a:lnTo>
                  <a:lnTo>
                    <a:pt x="515" y="8"/>
                  </a:lnTo>
                  <a:lnTo>
                    <a:pt x="520" y="10"/>
                  </a:lnTo>
                  <a:lnTo>
                    <a:pt x="525" y="12"/>
                  </a:lnTo>
                  <a:lnTo>
                    <a:pt x="529" y="15"/>
                  </a:lnTo>
                  <a:lnTo>
                    <a:pt x="533" y="18"/>
                  </a:lnTo>
                  <a:lnTo>
                    <a:pt x="538" y="21"/>
                  </a:lnTo>
                  <a:lnTo>
                    <a:pt x="542" y="25"/>
                  </a:lnTo>
                  <a:lnTo>
                    <a:pt x="545" y="29"/>
                  </a:lnTo>
                  <a:lnTo>
                    <a:pt x="549" y="33"/>
                  </a:lnTo>
                  <a:lnTo>
                    <a:pt x="551" y="37"/>
                  </a:lnTo>
                  <a:lnTo>
                    <a:pt x="553" y="42"/>
                  </a:lnTo>
                  <a:lnTo>
                    <a:pt x="554" y="46"/>
                  </a:lnTo>
                  <a:lnTo>
                    <a:pt x="555" y="50"/>
                  </a:lnTo>
                  <a:lnTo>
                    <a:pt x="555" y="54"/>
                  </a:lnTo>
                  <a:lnTo>
                    <a:pt x="555" y="58"/>
                  </a:lnTo>
                  <a:lnTo>
                    <a:pt x="552" y="67"/>
                  </a:lnTo>
                  <a:lnTo>
                    <a:pt x="549" y="75"/>
                  </a:lnTo>
                  <a:lnTo>
                    <a:pt x="544" y="83"/>
                  </a:lnTo>
                  <a:lnTo>
                    <a:pt x="539" y="91"/>
                  </a:lnTo>
                  <a:lnTo>
                    <a:pt x="533" y="98"/>
                  </a:lnTo>
                  <a:lnTo>
                    <a:pt x="528" y="105"/>
                  </a:lnTo>
                  <a:lnTo>
                    <a:pt x="524" y="111"/>
                  </a:lnTo>
                  <a:lnTo>
                    <a:pt x="521" y="117"/>
                  </a:lnTo>
                  <a:lnTo>
                    <a:pt x="520" y="120"/>
                  </a:lnTo>
                  <a:lnTo>
                    <a:pt x="519" y="123"/>
                  </a:lnTo>
                  <a:lnTo>
                    <a:pt x="519" y="126"/>
                  </a:lnTo>
                  <a:lnTo>
                    <a:pt x="520" y="127"/>
                  </a:lnTo>
                  <a:lnTo>
                    <a:pt x="520" y="128"/>
                  </a:lnTo>
                  <a:lnTo>
                    <a:pt x="521" y="131"/>
                  </a:lnTo>
                  <a:lnTo>
                    <a:pt x="523" y="133"/>
                  </a:lnTo>
                  <a:lnTo>
                    <a:pt x="526" y="135"/>
                  </a:lnTo>
                  <a:lnTo>
                    <a:pt x="529" y="137"/>
                  </a:lnTo>
                  <a:lnTo>
                    <a:pt x="534" y="139"/>
                  </a:lnTo>
                  <a:lnTo>
                    <a:pt x="540" y="141"/>
                  </a:lnTo>
                  <a:lnTo>
                    <a:pt x="812" y="141"/>
                  </a:lnTo>
                  <a:lnTo>
                    <a:pt x="812" y="336"/>
                  </a:lnTo>
                  <a:lnTo>
                    <a:pt x="809" y="344"/>
                  </a:lnTo>
                  <a:lnTo>
                    <a:pt x="806" y="348"/>
                  </a:lnTo>
                  <a:lnTo>
                    <a:pt x="803" y="352"/>
                  </a:lnTo>
                  <a:lnTo>
                    <a:pt x="801" y="353"/>
                  </a:lnTo>
                  <a:lnTo>
                    <a:pt x="800" y="354"/>
                  </a:lnTo>
                  <a:lnTo>
                    <a:pt x="796" y="356"/>
                  </a:lnTo>
                  <a:lnTo>
                    <a:pt x="793" y="356"/>
                  </a:lnTo>
                  <a:lnTo>
                    <a:pt x="788" y="355"/>
                  </a:lnTo>
                  <a:lnTo>
                    <a:pt x="785" y="354"/>
                  </a:lnTo>
                  <a:lnTo>
                    <a:pt x="781" y="352"/>
                  </a:lnTo>
                  <a:lnTo>
                    <a:pt x="777" y="350"/>
                  </a:lnTo>
                  <a:lnTo>
                    <a:pt x="769" y="345"/>
                  </a:lnTo>
                  <a:lnTo>
                    <a:pt x="762" y="338"/>
                  </a:lnTo>
                  <a:lnTo>
                    <a:pt x="755" y="333"/>
                  </a:lnTo>
                  <a:lnTo>
                    <a:pt x="750" y="331"/>
                  </a:lnTo>
                  <a:lnTo>
                    <a:pt x="745" y="328"/>
                  </a:lnTo>
                  <a:lnTo>
                    <a:pt x="740" y="326"/>
                  </a:lnTo>
                  <a:lnTo>
                    <a:pt x="736" y="325"/>
                  </a:lnTo>
                  <a:lnTo>
                    <a:pt x="732" y="324"/>
                  </a:lnTo>
                  <a:lnTo>
                    <a:pt x="728" y="324"/>
                  </a:lnTo>
                  <a:lnTo>
                    <a:pt x="724" y="324"/>
                  </a:lnTo>
                  <a:lnTo>
                    <a:pt x="721" y="324"/>
                  </a:lnTo>
                  <a:lnTo>
                    <a:pt x="717" y="325"/>
                  </a:lnTo>
                  <a:lnTo>
                    <a:pt x="713" y="326"/>
                  </a:lnTo>
                  <a:lnTo>
                    <a:pt x="709" y="327"/>
                  </a:lnTo>
                  <a:lnTo>
                    <a:pt x="705" y="329"/>
                  </a:lnTo>
                  <a:lnTo>
                    <a:pt x="702" y="331"/>
                  </a:lnTo>
                  <a:lnTo>
                    <a:pt x="698" y="334"/>
                  </a:lnTo>
                  <a:lnTo>
                    <a:pt x="695" y="337"/>
                  </a:lnTo>
                  <a:lnTo>
                    <a:pt x="692" y="341"/>
                  </a:lnTo>
                  <a:lnTo>
                    <a:pt x="687" y="348"/>
                  </a:lnTo>
                  <a:lnTo>
                    <a:pt x="682" y="356"/>
                  </a:lnTo>
                  <a:lnTo>
                    <a:pt x="678" y="364"/>
                  </a:lnTo>
                  <a:lnTo>
                    <a:pt x="675" y="374"/>
                  </a:lnTo>
                  <a:lnTo>
                    <a:pt x="674" y="379"/>
                  </a:lnTo>
                  <a:lnTo>
                    <a:pt x="673" y="384"/>
                  </a:lnTo>
                  <a:lnTo>
                    <a:pt x="671" y="394"/>
                  </a:lnTo>
                  <a:lnTo>
                    <a:pt x="671" y="404"/>
                  </a:lnTo>
                  <a:lnTo>
                    <a:pt x="671" y="415"/>
                  </a:lnTo>
                  <a:lnTo>
                    <a:pt x="672" y="420"/>
                  </a:lnTo>
                  <a:lnTo>
                    <a:pt x="673" y="425"/>
                  </a:lnTo>
                  <a:lnTo>
                    <a:pt x="675" y="435"/>
                  </a:lnTo>
                  <a:lnTo>
                    <a:pt x="679" y="445"/>
                  </a:lnTo>
                  <a:lnTo>
                    <a:pt x="681" y="449"/>
                  </a:lnTo>
                  <a:lnTo>
                    <a:pt x="683" y="454"/>
                  </a:lnTo>
                  <a:lnTo>
                    <a:pt x="688" y="460"/>
                  </a:lnTo>
                  <a:lnTo>
                    <a:pt x="692" y="466"/>
                  </a:lnTo>
                  <a:lnTo>
                    <a:pt x="698" y="472"/>
                  </a:lnTo>
                  <a:lnTo>
                    <a:pt x="704" y="476"/>
                  </a:lnTo>
                  <a:lnTo>
                    <a:pt x="708" y="479"/>
                  </a:lnTo>
                  <a:lnTo>
                    <a:pt x="712" y="481"/>
                  </a:lnTo>
                  <a:lnTo>
                    <a:pt x="716" y="482"/>
                  </a:lnTo>
                  <a:lnTo>
                    <a:pt x="721" y="483"/>
                  </a:lnTo>
                  <a:lnTo>
                    <a:pt x="725" y="483"/>
                  </a:lnTo>
                  <a:lnTo>
                    <a:pt x="729" y="482"/>
                  </a:lnTo>
                  <a:lnTo>
                    <a:pt x="737" y="480"/>
                  </a:lnTo>
                  <a:lnTo>
                    <a:pt x="745" y="476"/>
                  </a:lnTo>
                  <a:lnTo>
                    <a:pt x="753" y="472"/>
                  </a:lnTo>
                  <a:lnTo>
                    <a:pt x="767" y="460"/>
                  </a:lnTo>
                  <a:lnTo>
                    <a:pt x="774" y="455"/>
                  </a:lnTo>
                  <a:lnTo>
                    <a:pt x="781" y="451"/>
                  </a:lnTo>
                  <a:lnTo>
                    <a:pt x="787" y="448"/>
                  </a:lnTo>
                  <a:lnTo>
                    <a:pt x="791" y="447"/>
                  </a:lnTo>
                  <a:lnTo>
                    <a:pt x="793" y="447"/>
                  </a:lnTo>
                  <a:lnTo>
                    <a:pt x="796" y="447"/>
                  </a:lnTo>
                  <a:lnTo>
                    <a:pt x="799" y="448"/>
                  </a:lnTo>
                  <a:lnTo>
                    <a:pt x="801" y="449"/>
                  </a:lnTo>
                  <a:lnTo>
                    <a:pt x="803" y="451"/>
                  </a:lnTo>
                  <a:lnTo>
                    <a:pt x="806" y="454"/>
                  </a:lnTo>
                  <a:lnTo>
                    <a:pt x="808" y="457"/>
                  </a:lnTo>
                  <a:lnTo>
                    <a:pt x="810" y="461"/>
                  </a:lnTo>
                  <a:lnTo>
                    <a:pt x="812" y="467"/>
                  </a:lnTo>
                  <a:lnTo>
                    <a:pt x="812" y="665"/>
                  </a:lnTo>
                  <a:lnTo>
                    <a:pt x="139" y="665"/>
                  </a:lnTo>
                  <a:lnTo>
                    <a:pt x="139" y="462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6" name="Freeform 18"/>
            <p:cNvSpPr>
              <a:spLocks/>
            </p:cNvSpPr>
            <p:nvPr/>
          </p:nvSpPr>
          <p:spPr bwMode="auto">
            <a:xfrm>
              <a:off x="5441680" y="5140036"/>
              <a:ext cx="3702320" cy="1717964"/>
            </a:xfrm>
            <a:custGeom>
              <a:avLst/>
              <a:gdLst>
                <a:gd name="T0" fmla="*/ 136 w 818"/>
                <a:gd name="T1" fmla="*/ 313 h 524"/>
                <a:gd name="T2" fmla="*/ 129 w 818"/>
                <a:gd name="T3" fmla="*/ 307 h 524"/>
                <a:gd name="T4" fmla="*/ 120 w 818"/>
                <a:gd name="T5" fmla="*/ 306 h 524"/>
                <a:gd name="T6" fmla="*/ 104 w 818"/>
                <a:gd name="T7" fmla="*/ 314 h 524"/>
                <a:gd name="T8" fmla="*/ 82 w 818"/>
                <a:gd name="T9" fmla="*/ 330 h 524"/>
                <a:gd name="T10" fmla="*/ 67 w 818"/>
                <a:gd name="T11" fmla="*/ 339 h 524"/>
                <a:gd name="T12" fmla="*/ 50 w 818"/>
                <a:gd name="T13" fmla="*/ 341 h 524"/>
                <a:gd name="T14" fmla="*/ 37 w 818"/>
                <a:gd name="T15" fmla="*/ 338 h 524"/>
                <a:gd name="T16" fmla="*/ 21 w 818"/>
                <a:gd name="T17" fmla="*/ 324 h 524"/>
                <a:gd name="T18" fmla="*/ 10 w 818"/>
                <a:gd name="T19" fmla="*/ 307 h 524"/>
                <a:gd name="T20" fmla="*/ 3 w 818"/>
                <a:gd name="T21" fmla="*/ 287 h 524"/>
                <a:gd name="T22" fmla="*/ 0 w 818"/>
                <a:gd name="T23" fmla="*/ 260 h 524"/>
                <a:gd name="T24" fmla="*/ 6 w 818"/>
                <a:gd name="T25" fmla="*/ 229 h 524"/>
                <a:gd name="T26" fmla="*/ 14 w 818"/>
                <a:gd name="T27" fmla="*/ 211 h 524"/>
                <a:gd name="T28" fmla="*/ 26 w 818"/>
                <a:gd name="T29" fmla="*/ 195 h 524"/>
                <a:gd name="T30" fmla="*/ 39 w 818"/>
                <a:gd name="T31" fmla="*/ 186 h 524"/>
                <a:gd name="T32" fmla="*/ 52 w 818"/>
                <a:gd name="T33" fmla="*/ 183 h 524"/>
                <a:gd name="T34" fmla="*/ 65 w 818"/>
                <a:gd name="T35" fmla="*/ 184 h 524"/>
                <a:gd name="T36" fmla="*/ 84 w 818"/>
                <a:gd name="T37" fmla="*/ 192 h 524"/>
                <a:gd name="T38" fmla="*/ 105 w 818"/>
                <a:gd name="T39" fmla="*/ 208 h 524"/>
                <a:gd name="T40" fmla="*/ 121 w 818"/>
                <a:gd name="T41" fmla="*/ 215 h 524"/>
                <a:gd name="T42" fmla="*/ 128 w 818"/>
                <a:gd name="T43" fmla="*/ 214 h 524"/>
                <a:gd name="T44" fmla="*/ 135 w 818"/>
                <a:gd name="T45" fmla="*/ 208 h 524"/>
                <a:gd name="T46" fmla="*/ 142 w 818"/>
                <a:gd name="T47" fmla="*/ 195 h 524"/>
                <a:gd name="T48" fmla="*/ 420 w 818"/>
                <a:gd name="T49" fmla="*/ 3 h 524"/>
                <a:gd name="T50" fmla="*/ 430 w 818"/>
                <a:gd name="T51" fmla="*/ 10 h 524"/>
                <a:gd name="T52" fmla="*/ 432 w 818"/>
                <a:gd name="T53" fmla="*/ 19 h 524"/>
                <a:gd name="T54" fmla="*/ 429 w 818"/>
                <a:gd name="T55" fmla="*/ 30 h 524"/>
                <a:gd name="T56" fmla="*/ 416 w 818"/>
                <a:gd name="T57" fmla="*/ 49 h 524"/>
                <a:gd name="T58" fmla="*/ 406 w 818"/>
                <a:gd name="T59" fmla="*/ 66 h 524"/>
                <a:gd name="T60" fmla="*/ 402 w 818"/>
                <a:gd name="T61" fmla="*/ 80 h 524"/>
                <a:gd name="T62" fmla="*/ 401 w 818"/>
                <a:gd name="T63" fmla="*/ 91 h 524"/>
                <a:gd name="T64" fmla="*/ 405 w 818"/>
                <a:gd name="T65" fmla="*/ 103 h 524"/>
                <a:gd name="T66" fmla="*/ 411 w 818"/>
                <a:gd name="T67" fmla="*/ 113 h 524"/>
                <a:gd name="T68" fmla="*/ 424 w 818"/>
                <a:gd name="T69" fmla="*/ 125 h 524"/>
                <a:gd name="T70" fmla="*/ 450 w 818"/>
                <a:gd name="T71" fmla="*/ 137 h 524"/>
                <a:gd name="T72" fmla="*/ 470 w 818"/>
                <a:gd name="T73" fmla="*/ 141 h 524"/>
                <a:gd name="T74" fmla="*/ 496 w 818"/>
                <a:gd name="T75" fmla="*/ 140 h 524"/>
                <a:gd name="T76" fmla="*/ 522 w 818"/>
                <a:gd name="T77" fmla="*/ 133 h 524"/>
                <a:gd name="T78" fmla="*/ 538 w 818"/>
                <a:gd name="T79" fmla="*/ 124 h 524"/>
                <a:gd name="T80" fmla="*/ 553 w 818"/>
                <a:gd name="T81" fmla="*/ 108 h 524"/>
                <a:gd name="T82" fmla="*/ 558 w 818"/>
                <a:gd name="T83" fmla="*/ 95 h 524"/>
                <a:gd name="T84" fmla="*/ 558 w 818"/>
                <a:gd name="T85" fmla="*/ 83 h 524"/>
                <a:gd name="T86" fmla="*/ 548 w 818"/>
                <a:gd name="T87" fmla="*/ 58 h 524"/>
                <a:gd name="T88" fmla="*/ 529 w 818"/>
                <a:gd name="T89" fmla="*/ 30 h 524"/>
                <a:gd name="T90" fmla="*/ 524 w 818"/>
                <a:gd name="T91" fmla="*/ 18 h 524"/>
                <a:gd name="T92" fmla="*/ 525 w 818"/>
                <a:gd name="T93" fmla="*/ 13 h 524"/>
                <a:gd name="T94" fmla="*/ 531 w 818"/>
                <a:gd name="T95" fmla="*/ 6 h 524"/>
                <a:gd name="T96" fmla="*/ 544 w 818"/>
                <a:gd name="T97" fmla="*/ 0 h 524"/>
                <a:gd name="T98" fmla="*/ 142 w 818"/>
                <a:gd name="T99" fmla="*/ 524 h 5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18"/>
                <a:gd name="T151" fmla="*/ 0 h 524"/>
                <a:gd name="T152" fmla="*/ 818 w 818"/>
                <a:gd name="T153" fmla="*/ 524 h 5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18" h="524">
                  <a:moveTo>
                    <a:pt x="142" y="326"/>
                  </a:moveTo>
                  <a:lnTo>
                    <a:pt x="138" y="316"/>
                  </a:lnTo>
                  <a:lnTo>
                    <a:pt x="136" y="313"/>
                  </a:lnTo>
                  <a:lnTo>
                    <a:pt x="133" y="310"/>
                  </a:lnTo>
                  <a:lnTo>
                    <a:pt x="131" y="308"/>
                  </a:lnTo>
                  <a:lnTo>
                    <a:pt x="129" y="307"/>
                  </a:lnTo>
                  <a:lnTo>
                    <a:pt x="126" y="306"/>
                  </a:lnTo>
                  <a:lnTo>
                    <a:pt x="123" y="306"/>
                  </a:lnTo>
                  <a:lnTo>
                    <a:pt x="120" y="306"/>
                  </a:lnTo>
                  <a:lnTo>
                    <a:pt x="117" y="307"/>
                  </a:lnTo>
                  <a:lnTo>
                    <a:pt x="110" y="310"/>
                  </a:lnTo>
                  <a:lnTo>
                    <a:pt x="104" y="314"/>
                  </a:lnTo>
                  <a:lnTo>
                    <a:pt x="97" y="319"/>
                  </a:lnTo>
                  <a:lnTo>
                    <a:pt x="90" y="324"/>
                  </a:lnTo>
                  <a:lnTo>
                    <a:pt x="82" y="330"/>
                  </a:lnTo>
                  <a:lnTo>
                    <a:pt x="75" y="335"/>
                  </a:lnTo>
                  <a:lnTo>
                    <a:pt x="71" y="337"/>
                  </a:lnTo>
                  <a:lnTo>
                    <a:pt x="67" y="339"/>
                  </a:lnTo>
                  <a:lnTo>
                    <a:pt x="59" y="341"/>
                  </a:lnTo>
                  <a:lnTo>
                    <a:pt x="54" y="341"/>
                  </a:lnTo>
                  <a:lnTo>
                    <a:pt x="50" y="341"/>
                  </a:lnTo>
                  <a:lnTo>
                    <a:pt x="46" y="341"/>
                  </a:lnTo>
                  <a:lnTo>
                    <a:pt x="42" y="340"/>
                  </a:lnTo>
                  <a:lnTo>
                    <a:pt x="37" y="338"/>
                  </a:lnTo>
                  <a:lnTo>
                    <a:pt x="33" y="335"/>
                  </a:lnTo>
                  <a:lnTo>
                    <a:pt x="25" y="327"/>
                  </a:lnTo>
                  <a:lnTo>
                    <a:pt x="21" y="324"/>
                  </a:lnTo>
                  <a:lnTo>
                    <a:pt x="18" y="320"/>
                  </a:lnTo>
                  <a:lnTo>
                    <a:pt x="12" y="311"/>
                  </a:lnTo>
                  <a:lnTo>
                    <a:pt x="10" y="307"/>
                  </a:lnTo>
                  <a:lnTo>
                    <a:pt x="8" y="302"/>
                  </a:lnTo>
                  <a:lnTo>
                    <a:pt x="4" y="292"/>
                  </a:lnTo>
                  <a:lnTo>
                    <a:pt x="3" y="287"/>
                  </a:lnTo>
                  <a:lnTo>
                    <a:pt x="2" y="282"/>
                  </a:lnTo>
                  <a:lnTo>
                    <a:pt x="1" y="271"/>
                  </a:lnTo>
                  <a:lnTo>
                    <a:pt x="0" y="260"/>
                  </a:lnTo>
                  <a:lnTo>
                    <a:pt x="1" y="249"/>
                  </a:lnTo>
                  <a:lnTo>
                    <a:pt x="3" y="239"/>
                  </a:lnTo>
                  <a:lnTo>
                    <a:pt x="6" y="229"/>
                  </a:lnTo>
                  <a:lnTo>
                    <a:pt x="7" y="224"/>
                  </a:lnTo>
                  <a:lnTo>
                    <a:pt x="9" y="219"/>
                  </a:lnTo>
                  <a:lnTo>
                    <a:pt x="14" y="211"/>
                  </a:lnTo>
                  <a:lnTo>
                    <a:pt x="17" y="206"/>
                  </a:lnTo>
                  <a:lnTo>
                    <a:pt x="20" y="203"/>
                  </a:lnTo>
                  <a:lnTo>
                    <a:pt x="26" y="195"/>
                  </a:lnTo>
                  <a:lnTo>
                    <a:pt x="30" y="192"/>
                  </a:lnTo>
                  <a:lnTo>
                    <a:pt x="34" y="189"/>
                  </a:lnTo>
                  <a:lnTo>
                    <a:pt x="39" y="186"/>
                  </a:lnTo>
                  <a:lnTo>
                    <a:pt x="43" y="184"/>
                  </a:lnTo>
                  <a:lnTo>
                    <a:pt x="48" y="183"/>
                  </a:lnTo>
                  <a:lnTo>
                    <a:pt x="52" y="183"/>
                  </a:lnTo>
                  <a:lnTo>
                    <a:pt x="56" y="182"/>
                  </a:lnTo>
                  <a:lnTo>
                    <a:pt x="61" y="183"/>
                  </a:lnTo>
                  <a:lnTo>
                    <a:pt x="65" y="184"/>
                  </a:lnTo>
                  <a:lnTo>
                    <a:pt x="69" y="185"/>
                  </a:lnTo>
                  <a:lnTo>
                    <a:pt x="77" y="188"/>
                  </a:lnTo>
                  <a:lnTo>
                    <a:pt x="84" y="192"/>
                  </a:lnTo>
                  <a:lnTo>
                    <a:pt x="91" y="197"/>
                  </a:lnTo>
                  <a:lnTo>
                    <a:pt x="98" y="203"/>
                  </a:lnTo>
                  <a:lnTo>
                    <a:pt x="105" y="208"/>
                  </a:lnTo>
                  <a:lnTo>
                    <a:pt x="111" y="212"/>
                  </a:lnTo>
                  <a:lnTo>
                    <a:pt x="117" y="214"/>
                  </a:lnTo>
                  <a:lnTo>
                    <a:pt x="121" y="215"/>
                  </a:lnTo>
                  <a:lnTo>
                    <a:pt x="123" y="215"/>
                  </a:lnTo>
                  <a:lnTo>
                    <a:pt x="126" y="215"/>
                  </a:lnTo>
                  <a:lnTo>
                    <a:pt x="128" y="214"/>
                  </a:lnTo>
                  <a:lnTo>
                    <a:pt x="131" y="213"/>
                  </a:lnTo>
                  <a:lnTo>
                    <a:pt x="133" y="211"/>
                  </a:lnTo>
                  <a:lnTo>
                    <a:pt x="135" y="208"/>
                  </a:lnTo>
                  <a:lnTo>
                    <a:pt x="138" y="205"/>
                  </a:lnTo>
                  <a:lnTo>
                    <a:pt x="140" y="201"/>
                  </a:lnTo>
                  <a:lnTo>
                    <a:pt x="142" y="195"/>
                  </a:lnTo>
                  <a:lnTo>
                    <a:pt x="142" y="0"/>
                  </a:lnTo>
                  <a:lnTo>
                    <a:pt x="414" y="0"/>
                  </a:lnTo>
                  <a:lnTo>
                    <a:pt x="420" y="3"/>
                  </a:lnTo>
                  <a:lnTo>
                    <a:pt x="425" y="6"/>
                  </a:lnTo>
                  <a:lnTo>
                    <a:pt x="428" y="9"/>
                  </a:lnTo>
                  <a:lnTo>
                    <a:pt x="430" y="10"/>
                  </a:lnTo>
                  <a:lnTo>
                    <a:pt x="431" y="12"/>
                  </a:lnTo>
                  <a:lnTo>
                    <a:pt x="432" y="15"/>
                  </a:lnTo>
                  <a:lnTo>
                    <a:pt x="432" y="19"/>
                  </a:lnTo>
                  <a:lnTo>
                    <a:pt x="432" y="22"/>
                  </a:lnTo>
                  <a:lnTo>
                    <a:pt x="431" y="26"/>
                  </a:lnTo>
                  <a:lnTo>
                    <a:pt x="429" y="30"/>
                  </a:lnTo>
                  <a:lnTo>
                    <a:pt x="426" y="34"/>
                  </a:lnTo>
                  <a:lnTo>
                    <a:pt x="421" y="42"/>
                  </a:lnTo>
                  <a:lnTo>
                    <a:pt x="416" y="49"/>
                  </a:lnTo>
                  <a:lnTo>
                    <a:pt x="411" y="56"/>
                  </a:lnTo>
                  <a:lnTo>
                    <a:pt x="408" y="61"/>
                  </a:lnTo>
                  <a:lnTo>
                    <a:pt x="406" y="66"/>
                  </a:lnTo>
                  <a:lnTo>
                    <a:pt x="404" y="71"/>
                  </a:lnTo>
                  <a:lnTo>
                    <a:pt x="402" y="76"/>
                  </a:lnTo>
                  <a:lnTo>
                    <a:pt x="402" y="80"/>
                  </a:lnTo>
                  <a:lnTo>
                    <a:pt x="401" y="84"/>
                  </a:lnTo>
                  <a:lnTo>
                    <a:pt x="401" y="87"/>
                  </a:lnTo>
                  <a:lnTo>
                    <a:pt x="401" y="91"/>
                  </a:lnTo>
                  <a:lnTo>
                    <a:pt x="402" y="95"/>
                  </a:lnTo>
                  <a:lnTo>
                    <a:pt x="403" y="99"/>
                  </a:lnTo>
                  <a:lnTo>
                    <a:pt x="405" y="103"/>
                  </a:lnTo>
                  <a:lnTo>
                    <a:pt x="406" y="107"/>
                  </a:lnTo>
                  <a:lnTo>
                    <a:pt x="409" y="110"/>
                  </a:lnTo>
                  <a:lnTo>
                    <a:pt x="411" y="113"/>
                  </a:lnTo>
                  <a:lnTo>
                    <a:pt x="414" y="117"/>
                  </a:lnTo>
                  <a:lnTo>
                    <a:pt x="417" y="120"/>
                  </a:lnTo>
                  <a:lnTo>
                    <a:pt x="424" y="125"/>
                  </a:lnTo>
                  <a:lnTo>
                    <a:pt x="432" y="130"/>
                  </a:lnTo>
                  <a:lnTo>
                    <a:pt x="441" y="134"/>
                  </a:lnTo>
                  <a:lnTo>
                    <a:pt x="450" y="137"/>
                  </a:lnTo>
                  <a:lnTo>
                    <a:pt x="455" y="138"/>
                  </a:lnTo>
                  <a:lnTo>
                    <a:pt x="460" y="139"/>
                  </a:lnTo>
                  <a:lnTo>
                    <a:pt x="470" y="141"/>
                  </a:lnTo>
                  <a:lnTo>
                    <a:pt x="481" y="141"/>
                  </a:lnTo>
                  <a:lnTo>
                    <a:pt x="491" y="141"/>
                  </a:lnTo>
                  <a:lnTo>
                    <a:pt x="496" y="140"/>
                  </a:lnTo>
                  <a:lnTo>
                    <a:pt x="502" y="139"/>
                  </a:lnTo>
                  <a:lnTo>
                    <a:pt x="512" y="137"/>
                  </a:lnTo>
                  <a:lnTo>
                    <a:pt x="522" y="133"/>
                  </a:lnTo>
                  <a:lnTo>
                    <a:pt x="527" y="131"/>
                  </a:lnTo>
                  <a:lnTo>
                    <a:pt x="531" y="128"/>
                  </a:lnTo>
                  <a:lnTo>
                    <a:pt x="538" y="124"/>
                  </a:lnTo>
                  <a:lnTo>
                    <a:pt x="544" y="119"/>
                  </a:lnTo>
                  <a:lnTo>
                    <a:pt x="549" y="114"/>
                  </a:lnTo>
                  <a:lnTo>
                    <a:pt x="553" y="108"/>
                  </a:lnTo>
                  <a:lnTo>
                    <a:pt x="555" y="104"/>
                  </a:lnTo>
                  <a:lnTo>
                    <a:pt x="557" y="100"/>
                  </a:lnTo>
                  <a:lnTo>
                    <a:pt x="558" y="95"/>
                  </a:lnTo>
                  <a:lnTo>
                    <a:pt x="559" y="91"/>
                  </a:lnTo>
                  <a:lnTo>
                    <a:pt x="559" y="87"/>
                  </a:lnTo>
                  <a:lnTo>
                    <a:pt x="558" y="83"/>
                  </a:lnTo>
                  <a:lnTo>
                    <a:pt x="556" y="75"/>
                  </a:lnTo>
                  <a:lnTo>
                    <a:pt x="553" y="66"/>
                  </a:lnTo>
                  <a:lnTo>
                    <a:pt x="548" y="58"/>
                  </a:lnTo>
                  <a:lnTo>
                    <a:pt x="538" y="43"/>
                  </a:lnTo>
                  <a:lnTo>
                    <a:pt x="533" y="37"/>
                  </a:lnTo>
                  <a:lnTo>
                    <a:pt x="529" y="30"/>
                  </a:lnTo>
                  <a:lnTo>
                    <a:pt x="526" y="24"/>
                  </a:lnTo>
                  <a:lnTo>
                    <a:pt x="525" y="21"/>
                  </a:lnTo>
                  <a:lnTo>
                    <a:pt x="524" y="18"/>
                  </a:lnTo>
                  <a:lnTo>
                    <a:pt x="524" y="16"/>
                  </a:lnTo>
                  <a:lnTo>
                    <a:pt x="525" y="14"/>
                  </a:lnTo>
                  <a:lnTo>
                    <a:pt x="525" y="13"/>
                  </a:lnTo>
                  <a:lnTo>
                    <a:pt x="526" y="11"/>
                  </a:lnTo>
                  <a:lnTo>
                    <a:pt x="528" y="8"/>
                  </a:lnTo>
                  <a:lnTo>
                    <a:pt x="531" y="6"/>
                  </a:lnTo>
                  <a:lnTo>
                    <a:pt x="534" y="4"/>
                  </a:lnTo>
                  <a:lnTo>
                    <a:pt x="539" y="2"/>
                  </a:lnTo>
                  <a:lnTo>
                    <a:pt x="544" y="0"/>
                  </a:lnTo>
                  <a:lnTo>
                    <a:pt x="818" y="0"/>
                  </a:lnTo>
                  <a:lnTo>
                    <a:pt x="818" y="524"/>
                  </a:lnTo>
                  <a:lnTo>
                    <a:pt x="142" y="524"/>
                  </a:lnTo>
                  <a:lnTo>
                    <a:pt x="142" y="326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7" name="Freeform 23"/>
            <p:cNvSpPr>
              <a:spLocks/>
            </p:cNvSpPr>
            <p:nvPr/>
          </p:nvSpPr>
          <p:spPr bwMode="auto">
            <a:xfrm>
              <a:off x="6081877" y="3426691"/>
              <a:ext cx="3060582" cy="2178204"/>
            </a:xfrm>
            <a:custGeom>
              <a:avLst/>
              <a:gdLst>
                <a:gd name="T0" fmla="*/ 283 w 676"/>
                <a:gd name="T1" fmla="*/ 6 h 664"/>
                <a:gd name="T2" fmla="*/ 290 w 676"/>
                <a:gd name="T3" fmla="*/ 15 h 664"/>
                <a:gd name="T4" fmla="*/ 287 w 676"/>
                <a:gd name="T5" fmla="*/ 30 h 664"/>
                <a:gd name="T6" fmla="*/ 269 w 676"/>
                <a:gd name="T7" fmla="*/ 55 h 664"/>
                <a:gd name="T8" fmla="*/ 260 w 676"/>
                <a:gd name="T9" fmla="*/ 79 h 664"/>
                <a:gd name="T10" fmla="*/ 260 w 676"/>
                <a:gd name="T11" fmla="*/ 93 h 664"/>
                <a:gd name="T12" fmla="*/ 276 w 676"/>
                <a:gd name="T13" fmla="*/ 120 h 664"/>
                <a:gd name="T14" fmla="*/ 291 w 676"/>
                <a:gd name="T15" fmla="*/ 130 h 664"/>
                <a:gd name="T16" fmla="*/ 319 w 676"/>
                <a:gd name="T17" fmla="*/ 139 h 664"/>
                <a:gd name="T18" fmla="*/ 361 w 676"/>
                <a:gd name="T19" fmla="*/ 139 h 664"/>
                <a:gd name="T20" fmla="*/ 390 w 676"/>
                <a:gd name="T21" fmla="*/ 128 h 664"/>
                <a:gd name="T22" fmla="*/ 411 w 676"/>
                <a:gd name="T23" fmla="*/ 108 h 664"/>
                <a:gd name="T24" fmla="*/ 417 w 676"/>
                <a:gd name="T25" fmla="*/ 91 h 664"/>
                <a:gd name="T26" fmla="*/ 411 w 676"/>
                <a:gd name="T27" fmla="*/ 65 h 664"/>
                <a:gd name="T28" fmla="*/ 387 w 676"/>
                <a:gd name="T29" fmla="*/ 30 h 664"/>
                <a:gd name="T30" fmla="*/ 383 w 676"/>
                <a:gd name="T31" fmla="*/ 16 h 664"/>
                <a:gd name="T32" fmla="*/ 389 w 676"/>
                <a:gd name="T33" fmla="*/ 6 h 664"/>
                <a:gd name="T34" fmla="*/ 676 w 676"/>
                <a:gd name="T35" fmla="*/ 0 h 664"/>
                <a:gd name="T36" fmla="*/ 389 w 676"/>
                <a:gd name="T37" fmla="*/ 529 h 664"/>
                <a:gd name="T38" fmla="*/ 383 w 676"/>
                <a:gd name="T39" fmla="*/ 539 h 664"/>
                <a:gd name="T40" fmla="*/ 387 w 676"/>
                <a:gd name="T41" fmla="*/ 554 h 664"/>
                <a:gd name="T42" fmla="*/ 406 w 676"/>
                <a:gd name="T43" fmla="*/ 581 h 664"/>
                <a:gd name="T44" fmla="*/ 417 w 676"/>
                <a:gd name="T45" fmla="*/ 609 h 664"/>
                <a:gd name="T46" fmla="*/ 412 w 676"/>
                <a:gd name="T47" fmla="*/ 631 h 664"/>
                <a:gd name="T48" fmla="*/ 396 w 676"/>
                <a:gd name="T49" fmla="*/ 647 h 664"/>
                <a:gd name="T50" fmla="*/ 372 w 676"/>
                <a:gd name="T51" fmla="*/ 659 h 664"/>
                <a:gd name="T52" fmla="*/ 341 w 676"/>
                <a:gd name="T53" fmla="*/ 664 h 664"/>
                <a:gd name="T54" fmla="*/ 307 w 676"/>
                <a:gd name="T55" fmla="*/ 659 h 664"/>
                <a:gd name="T56" fmla="*/ 291 w 676"/>
                <a:gd name="T57" fmla="*/ 653 h 664"/>
                <a:gd name="T58" fmla="*/ 277 w 676"/>
                <a:gd name="T59" fmla="*/ 643 h 664"/>
                <a:gd name="T60" fmla="*/ 267 w 676"/>
                <a:gd name="T61" fmla="*/ 630 h 664"/>
                <a:gd name="T62" fmla="*/ 260 w 676"/>
                <a:gd name="T63" fmla="*/ 614 h 664"/>
                <a:gd name="T64" fmla="*/ 263 w 676"/>
                <a:gd name="T65" fmla="*/ 594 h 664"/>
                <a:gd name="T66" fmla="*/ 274 w 676"/>
                <a:gd name="T67" fmla="*/ 572 h 664"/>
                <a:gd name="T68" fmla="*/ 288 w 676"/>
                <a:gd name="T69" fmla="*/ 553 h 664"/>
                <a:gd name="T70" fmla="*/ 292 w 676"/>
                <a:gd name="T71" fmla="*/ 538 h 664"/>
                <a:gd name="T72" fmla="*/ 281 w 676"/>
                <a:gd name="T73" fmla="*/ 526 h 664"/>
                <a:gd name="T74" fmla="*/ 2 w 676"/>
                <a:gd name="T75" fmla="*/ 320 h 664"/>
                <a:gd name="T76" fmla="*/ 12 w 676"/>
                <a:gd name="T77" fmla="*/ 308 h 664"/>
                <a:gd name="T78" fmla="*/ 27 w 676"/>
                <a:gd name="T79" fmla="*/ 308 h 664"/>
                <a:gd name="T80" fmla="*/ 66 w 676"/>
                <a:gd name="T81" fmla="*/ 335 h 664"/>
                <a:gd name="T82" fmla="*/ 85 w 676"/>
                <a:gd name="T83" fmla="*/ 341 h 664"/>
                <a:gd name="T84" fmla="*/ 108 w 676"/>
                <a:gd name="T85" fmla="*/ 336 h 664"/>
                <a:gd name="T86" fmla="*/ 122 w 676"/>
                <a:gd name="T87" fmla="*/ 323 h 664"/>
                <a:gd name="T88" fmla="*/ 133 w 676"/>
                <a:gd name="T89" fmla="*/ 305 h 664"/>
                <a:gd name="T90" fmla="*/ 140 w 676"/>
                <a:gd name="T91" fmla="*/ 278 h 664"/>
                <a:gd name="T92" fmla="*/ 139 w 676"/>
                <a:gd name="T93" fmla="*/ 237 h 664"/>
                <a:gd name="T94" fmla="*/ 128 w 676"/>
                <a:gd name="T95" fmla="*/ 210 h 664"/>
                <a:gd name="T96" fmla="*/ 113 w 676"/>
                <a:gd name="T97" fmla="*/ 192 h 664"/>
                <a:gd name="T98" fmla="*/ 93 w 676"/>
                <a:gd name="T99" fmla="*/ 183 h 664"/>
                <a:gd name="T100" fmla="*/ 76 w 676"/>
                <a:gd name="T101" fmla="*/ 183 h 664"/>
                <a:gd name="T102" fmla="*/ 49 w 676"/>
                <a:gd name="T103" fmla="*/ 197 h 664"/>
                <a:gd name="T104" fmla="*/ 24 w 676"/>
                <a:gd name="T105" fmla="*/ 214 h 664"/>
                <a:gd name="T106" fmla="*/ 13 w 676"/>
                <a:gd name="T107" fmla="*/ 214 h 664"/>
                <a:gd name="T108" fmla="*/ 4 w 676"/>
                <a:gd name="T109" fmla="*/ 204 h 6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76"/>
                <a:gd name="T166" fmla="*/ 0 h 664"/>
                <a:gd name="T167" fmla="*/ 676 w 676"/>
                <a:gd name="T168" fmla="*/ 664 h 6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76" h="664">
                  <a:moveTo>
                    <a:pt x="0" y="0"/>
                  </a:moveTo>
                  <a:lnTo>
                    <a:pt x="273" y="0"/>
                  </a:lnTo>
                  <a:lnTo>
                    <a:pt x="279" y="3"/>
                  </a:lnTo>
                  <a:lnTo>
                    <a:pt x="283" y="6"/>
                  </a:lnTo>
                  <a:lnTo>
                    <a:pt x="287" y="9"/>
                  </a:lnTo>
                  <a:lnTo>
                    <a:pt x="288" y="10"/>
                  </a:lnTo>
                  <a:lnTo>
                    <a:pt x="289" y="12"/>
                  </a:lnTo>
                  <a:lnTo>
                    <a:pt x="290" y="15"/>
                  </a:lnTo>
                  <a:lnTo>
                    <a:pt x="290" y="19"/>
                  </a:lnTo>
                  <a:lnTo>
                    <a:pt x="290" y="22"/>
                  </a:lnTo>
                  <a:lnTo>
                    <a:pt x="289" y="26"/>
                  </a:lnTo>
                  <a:lnTo>
                    <a:pt x="287" y="30"/>
                  </a:lnTo>
                  <a:lnTo>
                    <a:pt x="285" y="33"/>
                  </a:lnTo>
                  <a:lnTo>
                    <a:pt x="279" y="41"/>
                  </a:lnTo>
                  <a:lnTo>
                    <a:pt x="274" y="49"/>
                  </a:lnTo>
                  <a:lnTo>
                    <a:pt x="269" y="55"/>
                  </a:lnTo>
                  <a:lnTo>
                    <a:pt x="264" y="65"/>
                  </a:lnTo>
                  <a:lnTo>
                    <a:pt x="262" y="71"/>
                  </a:lnTo>
                  <a:lnTo>
                    <a:pt x="261" y="75"/>
                  </a:lnTo>
                  <a:lnTo>
                    <a:pt x="260" y="79"/>
                  </a:lnTo>
                  <a:lnTo>
                    <a:pt x="259" y="83"/>
                  </a:lnTo>
                  <a:lnTo>
                    <a:pt x="259" y="87"/>
                  </a:lnTo>
                  <a:lnTo>
                    <a:pt x="259" y="91"/>
                  </a:lnTo>
                  <a:lnTo>
                    <a:pt x="260" y="93"/>
                  </a:lnTo>
                  <a:lnTo>
                    <a:pt x="262" y="101"/>
                  </a:lnTo>
                  <a:lnTo>
                    <a:pt x="265" y="108"/>
                  </a:lnTo>
                  <a:lnTo>
                    <a:pt x="270" y="114"/>
                  </a:lnTo>
                  <a:lnTo>
                    <a:pt x="276" y="120"/>
                  </a:lnTo>
                  <a:lnTo>
                    <a:pt x="280" y="123"/>
                  </a:lnTo>
                  <a:lnTo>
                    <a:pt x="283" y="126"/>
                  </a:lnTo>
                  <a:lnTo>
                    <a:pt x="287" y="128"/>
                  </a:lnTo>
                  <a:lnTo>
                    <a:pt x="291" y="130"/>
                  </a:lnTo>
                  <a:lnTo>
                    <a:pt x="296" y="132"/>
                  </a:lnTo>
                  <a:lnTo>
                    <a:pt x="300" y="134"/>
                  </a:lnTo>
                  <a:lnTo>
                    <a:pt x="309" y="137"/>
                  </a:lnTo>
                  <a:lnTo>
                    <a:pt x="319" y="139"/>
                  </a:lnTo>
                  <a:lnTo>
                    <a:pt x="329" y="141"/>
                  </a:lnTo>
                  <a:lnTo>
                    <a:pt x="340" y="141"/>
                  </a:lnTo>
                  <a:lnTo>
                    <a:pt x="350" y="141"/>
                  </a:lnTo>
                  <a:lnTo>
                    <a:pt x="361" y="139"/>
                  </a:lnTo>
                  <a:lnTo>
                    <a:pt x="371" y="137"/>
                  </a:lnTo>
                  <a:lnTo>
                    <a:pt x="381" y="133"/>
                  </a:lnTo>
                  <a:lnTo>
                    <a:pt x="385" y="131"/>
                  </a:lnTo>
                  <a:lnTo>
                    <a:pt x="390" y="128"/>
                  </a:lnTo>
                  <a:lnTo>
                    <a:pt x="396" y="124"/>
                  </a:lnTo>
                  <a:lnTo>
                    <a:pt x="402" y="119"/>
                  </a:lnTo>
                  <a:lnTo>
                    <a:pt x="407" y="114"/>
                  </a:lnTo>
                  <a:lnTo>
                    <a:pt x="411" y="108"/>
                  </a:lnTo>
                  <a:lnTo>
                    <a:pt x="414" y="104"/>
                  </a:lnTo>
                  <a:lnTo>
                    <a:pt x="416" y="99"/>
                  </a:lnTo>
                  <a:lnTo>
                    <a:pt x="417" y="95"/>
                  </a:lnTo>
                  <a:lnTo>
                    <a:pt x="417" y="91"/>
                  </a:lnTo>
                  <a:lnTo>
                    <a:pt x="417" y="87"/>
                  </a:lnTo>
                  <a:lnTo>
                    <a:pt x="417" y="83"/>
                  </a:lnTo>
                  <a:lnTo>
                    <a:pt x="415" y="74"/>
                  </a:lnTo>
                  <a:lnTo>
                    <a:pt x="411" y="65"/>
                  </a:lnTo>
                  <a:lnTo>
                    <a:pt x="406" y="58"/>
                  </a:lnTo>
                  <a:lnTo>
                    <a:pt x="396" y="43"/>
                  </a:lnTo>
                  <a:lnTo>
                    <a:pt x="391" y="36"/>
                  </a:lnTo>
                  <a:lnTo>
                    <a:pt x="387" y="30"/>
                  </a:lnTo>
                  <a:lnTo>
                    <a:pt x="384" y="24"/>
                  </a:lnTo>
                  <a:lnTo>
                    <a:pt x="383" y="21"/>
                  </a:lnTo>
                  <a:lnTo>
                    <a:pt x="383" y="18"/>
                  </a:lnTo>
                  <a:lnTo>
                    <a:pt x="383" y="16"/>
                  </a:lnTo>
                  <a:lnTo>
                    <a:pt x="384" y="13"/>
                  </a:lnTo>
                  <a:lnTo>
                    <a:pt x="385" y="11"/>
                  </a:lnTo>
                  <a:lnTo>
                    <a:pt x="387" y="8"/>
                  </a:lnTo>
                  <a:lnTo>
                    <a:pt x="389" y="6"/>
                  </a:lnTo>
                  <a:lnTo>
                    <a:pt x="393" y="4"/>
                  </a:lnTo>
                  <a:lnTo>
                    <a:pt x="397" y="2"/>
                  </a:lnTo>
                  <a:lnTo>
                    <a:pt x="402" y="0"/>
                  </a:lnTo>
                  <a:lnTo>
                    <a:pt x="676" y="0"/>
                  </a:lnTo>
                  <a:lnTo>
                    <a:pt x="676" y="524"/>
                  </a:lnTo>
                  <a:lnTo>
                    <a:pt x="400" y="524"/>
                  </a:lnTo>
                  <a:lnTo>
                    <a:pt x="394" y="526"/>
                  </a:lnTo>
                  <a:lnTo>
                    <a:pt x="389" y="529"/>
                  </a:lnTo>
                  <a:lnTo>
                    <a:pt x="386" y="532"/>
                  </a:lnTo>
                  <a:lnTo>
                    <a:pt x="385" y="534"/>
                  </a:lnTo>
                  <a:lnTo>
                    <a:pt x="384" y="535"/>
                  </a:lnTo>
                  <a:lnTo>
                    <a:pt x="383" y="539"/>
                  </a:lnTo>
                  <a:lnTo>
                    <a:pt x="383" y="542"/>
                  </a:lnTo>
                  <a:lnTo>
                    <a:pt x="384" y="546"/>
                  </a:lnTo>
                  <a:lnTo>
                    <a:pt x="385" y="550"/>
                  </a:lnTo>
                  <a:lnTo>
                    <a:pt x="387" y="554"/>
                  </a:lnTo>
                  <a:lnTo>
                    <a:pt x="389" y="558"/>
                  </a:lnTo>
                  <a:lnTo>
                    <a:pt x="395" y="565"/>
                  </a:lnTo>
                  <a:lnTo>
                    <a:pt x="401" y="573"/>
                  </a:lnTo>
                  <a:lnTo>
                    <a:pt x="406" y="581"/>
                  </a:lnTo>
                  <a:lnTo>
                    <a:pt x="410" y="588"/>
                  </a:lnTo>
                  <a:lnTo>
                    <a:pt x="414" y="596"/>
                  </a:lnTo>
                  <a:lnTo>
                    <a:pt x="416" y="602"/>
                  </a:lnTo>
                  <a:lnTo>
                    <a:pt x="417" y="609"/>
                  </a:lnTo>
                  <a:lnTo>
                    <a:pt x="417" y="615"/>
                  </a:lnTo>
                  <a:lnTo>
                    <a:pt x="416" y="621"/>
                  </a:lnTo>
                  <a:lnTo>
                    <a:pt x="414" y="626"/>
                  </a:lnTo>
                  <a:lnTo>
                    <a:pt x="412" y="631"/>
                  </a:lnTo>
                  <a:lnTo>
                    <a:pt x="409" y="634"/>
                  </a:lnTo>
                  <a:lnTo>
                    <a:pt x="407" y="637"/>
                  </a:lnTo>
                  <a:lnTo>
                    <a:pt x="402" y="643"/>
                  </a:lnTo>
                  <a:lnTo>
                    <a:pt x="396" y="647"/>
                  </a:lnTo>
                  <a:lnTo>
                    <a:pt x="390" y="651"/>
                  </a:lnTo>
                  <a:lnTo>
                    <a:pt x="383" y="655"/>
                  </a:lnTo>
                  <a:lnTo>
                    <a:pt x="376" y="658"/>
                  </a:lnTo>
                  <a:lnTo>
                    <a:pt x="372" y="659"/>
                  </a:lnTo>
                  <a:lnTo>
                    <a:pt x="368" y="660"/>
                  </a:lnTo>
                  <a:lnTo>
                    <a:pt x="359" y="662"/>
                  </a:lnTo>
                  <a:lnTo>
                    <a:pt x="350" y="663"/>
                  </a:lnTo>
                  <a:lnTo>
                    <a:pt x="341" y="664"/>
                  </a:lnTo>
                  <a:lnTo>
                    <a:pt x="332" y="663"/>
                  </a:lnTo>
                  <a:lnTo>
                    <a:pt x="323" y="663"/>
                  </a:lnTo>
                  <a:lnTo>
                    <a:pt x="315" y="661"/>
                  </a:lnTo>
                  <a:lnTo>
                    <a:pt x="307" y="659"/>
                  </a:lnTo>
                  <a:lnTo>
                    <a:pt x="302" y="658"/>
                  </a:lnTo>
                  <a:lnTo>
                    <a:pt x="298" y="656"/>
                  </a:lnTo>
                  <a:lnTo>
                    <a:pt x="295" y="654"/>
                  </a:lnTo>
                  <a:lnTo>
                    <a:pt x="291" y="653"/>
                  </a:lnTo>
                  <a:lnTo>
                    <a:pt x="287" y="650"/>
                  </a:lnTo>
                  <a:lnTo>
                    <a:pt x="284" y="648"/>
                  </a:lnTo>
                  <a:lnTo>
                    <a:pt x="280" y="646"/>
                  </a:lnTo>
                  <a:lnTo>
                    <a:pt x="277" y="643"/>
                  </a:lnTo>
                  <a:lnTo>
                    <a:pt x="274" y="640"/>
                  </a:lnTo>
                  <a:lnTo>
                    <a:pt x="272" y="637"/>
                  </a:lnTo>
                  <a:lnTo>
                    <a:pt x="269" y="634"/>
                  </a:lnTo>
                  <a:lnTo>
                    <a:pt x="267" y="630"/>
                  </a:lnTo>
                  <a:lnTo>
                    <a:pt x="264" y="626"/>
                  </a:lnTo>
                  <a:lnTo>
                    <a:pt x="262" y="622"/>
                  </a:lnTo>
                  <a:lnTo>
                    <a:pt x="261" y="618"/>
                  </a:lnTo>
                  <a:lnTo>
                    <a:pt x="260" y="614"/>
                  </a:lnTo>
                  <a:lnTo>
                    <a:pt x="260" y="607"/>
                  </a:lnTo>
                  <a:lnTo>
                    <a:pt x="261" y="603"/>
                  </a:lnTo>
                  <a:lnTo>
                    <a:pt x="261" y="599"/>
                  </a:lnTo>
                  <a:lnTo>
                    <a:pt x="263" y="594"/>
                  </a:lnTo>
                  <a:lnTo>
                    <a:pt x="265" y="589"/>
                  </a:lnTo>
                  <a:lnTo>
                    <a:pt x="267" y="585"/>
                  </a:lnTo>
                  <a:lnTo>
                    <a:pt x="269" y="580"/>
                  </a:lnTo>
                  <a:lnTo>
                    <a:pt x="274" y="572"/>
                  </a:lnTo>
                  <a:lnTo>
                    <a:pt x="280" y="565"/>
                  </a:lnTo>
                  <a:lnTo>
                    <a:pt x="283" y="561"/>
                  </a:lnTo>
                  <a:lnTo>
                    <a:pt x="285" y="557"/>
                  </a:lnTo>
                  <a:lnTo>
                    <a:pt x="288" y="553"/>
                  </a:lnTo>
                  <a:lnTo>
                    <a:pt x="290" y="549"/>
                  </a:lnTo>
                  <a:lnTo>
                    <a:pt x="291" y="545"/>
                  </a:lnTo>
                  <a:lnTo>
                    <a:pt x="292" y="542"/>
                  </a:lnTo>
                  <a:lnTo>
                    <a:pt x="292" y="538"/>
                  </a:lnTo>
                  <a:lnTo>
                    <a:pt x="291" y="535"/>
                  </a:lnTo>
                  <a:lnTo>
                    <a:pt x="289" y="532"/>
                  </a:lnTo>
                  <a:lnTo>
                    <a:pt x="286" y="529"/>
                  </a:lnTo>
                  <a:lnTo>
                    <a:pt x="281" y="526"/>
                  </a:lnTo>
                  <a:lnTo>
                    <a:pt x="275" y="524"/>
                  </a:lnTo>
                  <a:lnTo>
                    <a:pt x="0" y="524"/>
                  </a:lnTo>
                  <a:lnTo>
                    <a:pt x="0" y="328"/>
                  </a:lnTo>
                  <a:lnTo>
                    <a:pt x="2" y="320"/>
                  </a:lnTo>
                  <a:lnTo>
                    <a:pt x="5" y="315"/>
                  </a:lnTo>
                  <a:lnTo>
                    <a:pt x="8" y="311"/>
                  </a:lnTo>
                  <a:lnTo>
                    <a:pt x="10" y="309"/>
                  </a:lnTo>
                  <a:lnTo>
                    <a:pt x="12" y="308"/>
                  </a:lnTo>
                  <a:lnTo>
                    <a:pt x="15" y="306"/>
                  </a:lnTo>
                  <a:lnTo>
                    <a:pt x="19" y="306"/>
                  </a:lnTo>
                  <a:lnTo>
                    <a:pt x="23" y="306"/>
                  </a:lnTo>
                  <a:lnTo>
                    <a:pt x="27" y="308"/>
                  </a:lnTo>
                  <a:lnTo>
                    <a:pt x="35" y="313"/>
                  </a:lnTo>
                  <a:lnTo>
                    <a:pt x="44" y="319"/>
                  </a:lnTo>
                  <a:lnTo>
                    <a:pt x="58" y="329"/>
                  </a:lnTo>
                  <a:lnTo>
                    <a:pt x="66" y="335"/>
                  </a:lnTo>
                  <a:lnTo>
                    <a:pt x="73" y="338"/>
                  </a:lnTo>
                  <a:lnTo>
                    <a:pt x="79" y="340"/>
                  </a:lnTo>
                  <a:lnTo>
                    <a:pt x="82" y="341"/>
                  </a:lnTo>
                  <a:lnTo>
                    <a:pt x="85" y="341"/>
                  </a:lnTo>
                  <a:lnTo>
                    <a:pt x="92" y="341"/>
                  </a:lnTo>
                  <a:lnTo>
                    <a:pt x="98" y="340"/>
                  </a:lnTo>
                  <a:lnTo>
                    <a:pt x="103" y="338"/>
                  </a:lnTo>
                  <a:lnTo>
                    <a:pt x="108" y="336"/>
                  </a:lnTo>
                  <a:lnTo>
                    <a:pt x="112" y="334"/>
                  </a:lnTo>
                  <a:lnTo>
                    <a:pt x="115" y="331"/>
                  </a:lnTo>
                  <a:lnTo>
                    <a:pt x="119" y="327"/>
                  </a:lnTo>
                  <a:lnTo>
                    <a:pt x="122" y="323"/>
                  </a:lnTo>
                  <a:lnTo>
                    <a:pt x="125" y="319"/>
                  </a:lnTo>
                  <a:lnTo>
                    <a:pt x="128" y="315"/>
                  </a:lnTo>
                  <a:lnTo>
                    <a:pt x="131" y="310"/>
                  </a:lnTo>
                  <a:lnTo>
                    <a:pt x="133" y="305"/>
                  </a:lnTo>
                  <a:lnTo>
                    <a:pt x="135" y="300"/>
                  </a:lnTo>
                  <a:lnTo>
                    <a:pt x="137" y="295"/>
                  </a:lnTo>
                  <a:lnTo>
                    <a:pt x="139" y="284"/>
                  </a:lnTo>
                  <a:lnTo>
                    <a:pt x="140" y="278"/>
                  </a:lnTo>
                  <a:lnTo>
                    <a:pt x="141" y="272"/>
                  </a:lnTo>
                  <a:lnTo>
                    <a:pt x="141" y="260"/>
                  </a:lnTo>
                  <a:lnTo>
                    <a:pt x="141" y="248"/>
                  </a:lnTo>
                  <a:lnTo>
                    <a:pt x="139" y="237"/>
                  </a:lnTo>
                  <a:lnTo>
                    <a:pt x="135" y="225"/>
                  </a:lnTo>
                  <a:lnTo>
                    <a:pt x="133" y="220"/>
                  </a:lnTo>
                  <a:lnTo>
                    <a:pt x="131" y="215"/>
                  </a:lnTo>
                  <a:lnTo>
                    <a:pt x="128" y="210"/>
                  </a:lnTo>
                  <a:lnTo>
                    <a:pt x="125" y="205"/>
                  </a:lnTo>
                  <a:lnTo>
                    <a:pt x="121" y="201"/>
                  </a:lnTo>
                  <a:lnTo>
                    <a:pt x="117" y="196"/>
                  </a:lnTo>
                  <a:lnTo>
                    <a:pt x="113" y="192"/>
                  </a:lnTo>
                  <a:lnTo>
                    <a:pt x="108" y="189"/>
                  </a:lnTo>
                  <a:lnTo>
                    <a:pt x="102" y="186"/>
                  </a:lnTo>
                  <a:lnTo>
                    <a:pt x="98" y="184"/>
                  </a:lnTo>
                  <a:lnTo>
                    <a:pt x="93" y="183"/>
                  </a:lnTo>
                  <a:lnTo>
                    <a:pt x="89" y="182"/>
                  </a:lnTo>
                  <a:lnTo>
                    <a:pt x="84" y="182"/>
                  </a:lnTo>
                  <a:lnTo>
                    <a:pt x="80" y="183"/>
                  </a:lnTo>
                  <a:lnTo>
                    <a:pt x="76" y="183"/>
                  </a:lnTo>
                  <a:lnTo>
                    <a:pt x="72" y="185"/>
                  </a:lnTo>
                  <a:lnTo>
                    <a:pt x="64" y="188"/>
                  </a:lnTo>
                  <a:lnTo>
                    <a:pt x="56" y="192"/>
                  </a:lnTo>
                  <a:lnTo>
                    <a:pt x="49" y="197"/>
                  </a:lnTo>
                  <a:lnTo>
                    <a:pt x="42" y="203"/>
                  </a:lnTo>
                  <a:lnTo>
                    <a:pt x="36" y="208"/>
                  </a:lnTo>
                  <a:lnTo>
                    <a:pt x="29" y="211"/>
                  </a:lnTo>
                  <a:lnTo>
                    <a:pt x="24" y="214"/>
                  </a:lnTo>
                  <a:lnTo>
                    <a:pt x="21" y="215"/>
                  </a:lnTo>
                  <a:lnTo>
                    <a:pt x="18" y="215"/>
                  </a:lnTo>
                  <a:lnTo>
                    <a:pt x="15" y="215"/>
                  </a:lnTo>
                  <a:lnTo>
                    <a:pt x="13" y="214"/>
                  </a:lnTo>
                  <a:lnTo>
                    <a:pt x="11" y="213"/>
                  </a:lnTo>
                  <a:lnTo>
                    <a:pt x="8" y="210"/>
                  </a:lnTo>
                  <a:lnTo>
                    <a:pt x="6" y="208"/>
                  </a:lnTo>
                  <a:lnTo>
                    <a:pt x="4" y="204"/>
                  </a:lnTo>
                  <a:lnTo>
                    <a:pt x="2" y="199"/>
                  </a:lnTo>
                  <a:lnTo>
                    <a:pt x="0" y="193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8" name="Freeform 24"/>
            <p:cNvSpPr>
              <a:spLocks/>
            </p:cNvSpPr>
            <p:nvPr/>
          </p:nvSpPr>
          <p:spPr bwMode="auto">
            <a:xfrm>
              <a:off x="0" y="3426691"/>
              <a:ext cx="3060582" cy="1713996"/>
            </a:xfrm>
            <a:custGeom>
              <a:avLst/>
              <a:gdLst>
                <a:gd name="T0" fmla="*/ 395 w 676"/>
                <a:gd name="T1" fmla="*/ 517 h 523"/>
                <a:gd name="T2" fmla="*/ 388 w 676"/>
                <a:gd name="T3" fmla="*/ 508 h 523"/>
                <a:gd name="T4" fmla="*/ 395 w 676"/>
                <a:gd name="T5" fmla="*/ 488 h 523"/>
                <a:gd name="T6" fmla="*/ 419 w 676"/>
                <a:gd name="T7" fmla="*/ 450 h 523"/>
                <a:gd name="T8" fmla="*/ 422 w 676"/>
                <a:gd name="T9" fmla="*/ 431 h 523"/>
                <a:gd name="T10" fmla="*/ 417 w 676"/>
                <a:gd name="T11" fmla="*/ 416 h 523"/>
                <a:gd name="T12" fmla="*/ 405 w 676"/>
                <a:gd name="T13" fmla="*/ 401 h 523"/>
                <a:gd name="T14" fmla="*/ 382 w 676"/>
                <a:gd name="T15" fmla="*/ 389 h 523"/>
                <a:gd name="T16" fmla="*/ 354 w 676"/>
                <a:gd name="T17" fmla="*/ 382 h 523"/>
                <a:gd name="T18" fmla="*/ 306 w 676"/>
                <a:gd name="T19" fmla="*/ 388 h 523"/>
                <a:gd name="T20" fmla="*/ 286 w 676"/>
                <a:gd name="T21" fmla="*/ 399 h 523"/>
                <a:gd name="T22" fmla="*/ 271 w 676"/>
                <a:gd name="T23" fmla="*/ 416 h 523"/>
                <a:gd name="T24" fmla="*/ 264 w 676"/>
                <a:gd name="T25" fmla="*/ 434 h 523"/>
                <a:gd name="T26" fmla="*/ 267 w 676"/>
                <a:gd name="T27" fmla="*/ 450 h 523"/>
                <a:gd name="T28" fmla="*/ 284 w 676"/>
                <a:gd name="T29" fmla="*/ 481 h 523"/>
                <a:gd name="T30" fmla="*/ 296 w 676"/>
                <a:gd name="T31" fmla="*/ 502 h 523"/>
                <a:gd name="T32" fmla="*/ 294 w 676"/>
                <a:gd name="T33" fmla="*/ 512 h 523"/>
                <a:gd name="T34" fmla="*/ 283 w 676"/>
                <a:gd name="T35" fmla="*/ 521 h 523"/>
                <a:gd name="T36" fmla="*/ 273 w 676"/>
                <a:gd name="T37" fmla="*/ 0 h 523"/>
                <a:gd name="T38" fmla="*/ 287 w 676"/>
                <a:gd name="T39" fmla="*/ 8 h 523"/>
                <a:gd name="T40" fmla="*/ 291 w 676"/>
                <a:gd name="T41" fmla="*/ 18 h 523"/>
                <a:gd name="T42" fmla="*/ 283 w 676"/>
                <a:gd name="T43" fmla="*/ 35 h 523"/>
                <a:gd name="T44" fmla="*/ 264 w 676"/>
                <a:gd name="T45" fmla="*/ 63 h 523"/>
                <a:gd name="T46" fmla="*/ 259 w 676"/>
                <a:gd name="T47" fmla="*/ 84 h 523"/>
                <a:gd name="T48" fmla="*/ 261 w 676"/>
                <a:gd name="T49" fmla="*/ 97 h 523"/>
                <a:gd name="T50" fmla="*/ 271 w 676"/>
                <a:gd name="T51" fmla="*/ 114 h 523"/>
                <a:gd name="T52" fmla="*/ 295 w 676"/>
                <a:gd name="T53" fmla="*/ 131 h 523"/>
                <a:gd name="T54" fmla="*/ 326 w 676"/>
                <a:gd name="T55" fmla="*/ 139 h 523"/>
                <a:gd name="T56" fmla="*/ 368 w 676"/>
                <a:gd name="T57" fmla="*/ 136 h 523"/>
                <a:gd name="T58" fmla="*/ 392 w 676"/>
                <a:gd name="T59" fmla="*/ 125 h 523"/>
                <a:gd name="T60" fmla="*/ 407 w 676"/>
                <a:gd name="T61" fmla="*/ 112 h 523"/>
                <a:gd name="T62" fmla="*/ 416 w 676"/>
                <a:gd name="T63" fmla="*/ 95 h 523"/>
                <a:gd name="T64" fmla="*/ 416 w 676"/>
                <a:gd name="T65" fmla="*/ 78 h 523"/>
                <a:gd name="T66" fmla="*/ 396 w 676"/>
                <a:gd name="T67" fmla="*/ 43 h 523"/>
                <a:gd name="T68" fmla="*/ 382 w 676"/>
                <a:gd name="T69" fmla="*/ 18 h 523"/>
                <a:gd name="T70" fmla="*/ 386 w 676"/>
                <a:gd name="T71" fmla="*/ 8 h 523"/>
                <a:gd name="T72" fmla="*/ 401 w 676"/>
                <a:gd name="T73" fmla="*/ 0 h 523"/>
                <a:gd name="T74" fmla="*/ 670 w 676"/>
                <a:gd name="T75" fmla="*/ 207 h 523"/>
                <a:gd name="T76" fmla="*/ 658 w 676"/>
                <a:gd name="T77" fmla="*/ 214 h 523"/>
                <a:gd name="T78" fmla="*/ 640 w 676"/>
                <a:gd name="T79" fmla="*/ 206 h 523"/>
                <a:gd name="T80" fmla="*/ 612 w 676"/>
                <a:gd name="T81" fmla="*/ 186 h 523"/>
                <a:gd name="T82" fmla="*/ 592 w 676"/>
                <a:gd name="T83" fmla="*/ 181 h 523"/>
                <a:gd name="T84" fmla="*/ 574 w 676"/>
                <a:gd name="T85" fmla="*/ 185 h 523"/>
                <a:gd name="T86" fmla="*/ 558 w 676"/>
                <a:gd name="T87" fmla="*/ 196 h 523"/>
                <a:gd name="T88" fmla="*/ 542 w 676"/>
                <a:gd name="T89" fmla="*/ 222 h 523"/>
                <a:gd name="T90" fmla="*/ 536 w 676"/>
                <a:gd name="T91" fmla="*/ 253 h 523"/>
                <a:gd name="T92" fmla="*/ 539 w 676"/>
                <a:gd name="T93" fmla="*/ 290 h 523"/>
                <a:gd name="T94" fmla="*/ 550 w 676"/>
                <a:gd name="T95" fmla="*/ 314 h 523"/>
                <a:gd name="T96" fmla="*/ 564 w 676"/>
                <a:gd name="T97" fmla="*/ 330 h 523"/>
                <a:gd name="T98" fmla="*/ 582 w 676"/>
                <a:gd name="T99" fmla="*/ 339 h 523"/>
                <a:gd name="T100" fmla="*/ 602 w 676"/>
                <a:gd name="T101" fmla="*/ 337 h 523"/>
                <a:gd name="T102" fmla="*/ 639 w 676"/>
                <a:gd name="T103" fmla="*/ 313 h 523"/>
                <a:gd name="T104" fmla="*/ 660 w 676"/>
                <a:gd name="T105" fmla="*/ 304 h 523"/>
                <a:gd name="T106" fmla="*/ 670 w 676"/>
                <a:gd name="T107" fmla="*/ 310 h 523"/>
                <a:gd name="T108" fmla="*/ 676 w 676"/>
                <a:gd name="T109" fmla="*/ 522 h 5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76"/>
                <a:gd name="T166" fmla="*/ 0 h 523"/>
                <a:gd name="T167" fmla="*/ 676 w 676"/>
                <a:gd name="T168" fmla="*/ 523 h 5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76" h="523">
                  <a:moveTo>
                    <a:pt x="676" y="522"/>
                  </a:moveTo>
                  <a:lnTo>
                    <a:pt x="407" y="523"/>
                  </a:lnTo>
                  <a:lnTo>
                    <a:pt x="400" y="520"/>
                  </a:lnTo>
                  <a:lnTo>
                    <a:pt x="395" y="517"/>
                  </a:lnTo>
                  <a:lnTo>
                    <a:pt x="392" y="514"/>
                  </a:lnTo>
                  <a:lnTo>
                    <a:pt x="391" y="513"/>
                  </a:lnTo>
                  <a:lnTo>
                    <a:pt x="390" y="511"/>
                  </a:lnTo>
                  <a:lnTo>
                    <a:pt x="388" y="508"/>
                  </a:lnTo>
                  <a:lnTo>
                    <a:pt x="388" y="504"/>
                  </a:lnTo>
                  <a:lnTo>
                    <a:pt x="389" y="501"/>
                  </a:lnTo>
                  <a:lnTo>
                    <a:pt x="390" y="497"/>
                  </a:lnTo>
                  <a:lnTo>
                    <a:pt x="395" y="488"/>
                  </a:lnTo>
                  <a:lnTo>
                    <a:pt x="401" y="479"/>
                  </a:lnTo>
                  <a:lnTo>
                    <a:pt x="411" y="466"/>
                  </a:lnTo>
                  <a:lnTo>
                    <a:pt x="416" y="457"/>
                  </a:lnTo>
                  <a:lnTo>
                    <a:pt x="419" y="450"/>
                  </a:lnTo>
                  <a:lnTo>
                    <a:pt x="421" y="443"/>
                  </a:lnTo>
                  <a:lnTo>
                    <a:pt x="422" y="440"/>
                  </a:lnTo>
                  <a:lnTo>
                    <a:pt x="422" y="437"/>
                  </a:lnTo>
                  <a:lnTo>
                    <a:pt x="422" y="431"/>
                  </a:lnTo>
                  <a:lnTo>
                    <a:pt x="421" y="424"/>
                  </a:lnTo>
                  <a:lnTo>
                    <a:pt x="420" y="422"/>
                  </a:lnTo>
                  <a:lnTo>
                    <a:pt x="419" y="420"/>
                  </a:lnTo>
                  <a:lnTo>
                    <a:pt x="417" y="416"/>
                  </a:lnTo>
                  <a:lnTo>
                    <a:pt x="415" y="412"/>
                  </a:lnTo>
                  <a:lnTo>
                    <a:pt x="412" y="408"/>
                  </a:lnTo>
                  <a:lnTo>
                    <a:pt x="409" y="405"/>
                  </a:lnTo>
                  <a:lnTo>
                    <a:pt x="405" y="401"/>
                  </a:lnTo>
                  <a:lnTo>
                    <a:pt x="397" y="395"/>
                  </a:lnTo>
                  <a:lnTo>
                    <a:pt x="392" y="393"/>
                  </a:lnTo>
                  <a:lnTo>
                    <a:pt x="387" y="391"/>
                  </a:lnTo>
                  <a:lnTo>
                    <a:pt x="382" y="389"/>
                  </a:lnTo>
                  <a:lnTo>
                    <a:pt x="377" y="387"/>
                  </a:lnTo>
                  <a:lnTo>
                    <a:pt x="366" y="384"/>
                  </a:lnTo>
                  <a:lnTo>
                    <a:pt x="360" y="383"/>
                  </a:lnTo>
                  <a:lnTo>
                    <a:pt x="354" y="382"/>
                  </a:lnTo>
                  <a:lnTo>
                    <a:pt x="342" y="382"/>
                  </a:lnTo>
                  <a:lnTo>
                    <a:pt x="330" y="383"/>
                  </a:lnTo>
                  <a:lnTo>
                    <a:pt x="319" y="385"/>
                  </a:lnTo>
                  <a:lnTo>
                    <a:pt x="306" y="388"/>
                  </a:lnTo>
                  <a:lnTo>
                    <a:pt x="301" y="390"/>
                  </a:lnTo>
                  <a:lnTo>
                    <a:pt x="296" y="393"/>
                  </a:lnTo>
                  <a:lnTo>
                    <a:pt x="291" y="396"/>
                  </a:lnTo>
                  <a:lnTo>
                    <a:pt x="286" y="399"/>
                  </a:lnTo>
                  <a:lnTo>
                    <a:pt x="282" y="403"/>
                  </a:lnTo>
                  <a:lnTo>
                    <a:pt x="278" y="406"/>
                  </a:lnTo>
                  <a:lnTo>
                    <a:pt x="274" y="411"/>
                  </a:lnTo>
                  <a:lnTo>
                    <a:pt x="271" y="416"/>
                  </a:lnTo>
                  <a:lnTo>
                    <a:pt x="268" y="420"/>
                  </a:lnTo>
                  <a:lnTo>
                    <a:pt x="266" y="425"/>
                  </a:lnTo>
                  <a:lnTo>
                    <a:pt x="265" y="429"/>
                  </a:lnTo>
                  <a:lnTo>
                    <a:pt x="264" y="434"/>
                  </a:lnTo>
                  <a:lnTo>
                    <a:pt x="264" y="438"/>
                  </a:lnTo>
                  <a:lnTo>
                    <a:pt x="265" y="442"/>
                  </a:lnTo>
                  <a:lnTo>
                    <a:pt x="265" y="446"/>
                  </a:lnTo>
                  <a:lnTo>
                    <a:pt x="267" y="450"/>
                  </a:lnTo>
                  <a:lnTo>
                    <a:pt x="270" y="458"/>
                  </a:lnTo>
                  <a:lnTo>
                    <a:pt x="274" y="467"/>
                  </a:lnTo>
                  <a:lnTo>
                    <a:pt x="279" y="474"/>
                  </a:lnTo>
                  <a:lnTo>
                    <a:pt x="284" y="481"/>
                  </a:lnTo>
                  <a:lnTo>
                    <a:pt x="288" y="487"/>
                  </a:lnTo>
                  <a:lnTo>
                    <a:pt x="292" y="493"/>
                  </a:lnTo>
                  <a:lnTo>
                    <a:pt x="295" y="499"/>
                  </a:lnTo>
                  <a:lnTo>
                    <a:pt x="296" y="502"/>
                  </a:lnTo>
                  <a:lnTo>
                    <a:pt x="296" y="505"/>
                  </a:lnTo>
                  <a:lnTo>
                    <a:pt x="296" y="507"/>
                  </a:lnTo>
                  <a:lnTo>
                    <a:pt x="295" y="510"/>
                  </a:lnTo>
                  <a:lnTo>
                    <a:pt x="294" y="512"/>
                  </a:lnTo>
                  <a:lnTo>
                    <a:pt x="292" y="514"/>
                  </a:lnTo>
                  <a:lnTo>
                    <a:pt x="290" y="517"/>
                  </a:lnTo>
                  <a:lnTo>
                    <a:pt x="287" y="519"/>
                  </a:lnTo>
                  <a:lnTo>
                    <a:pt x="283" y="521"/>
                  </a:lnTo>
                  <a:lnTo>
                    <a:pt x="278" y="523"/>
                  </a:lnTo>
                  <a:lnTo>
                    <a:pt x="0" y="523"/>
                  </a:lnTo>
                  <a:lnTo>
                    <a:pt x="0" y="0"/>
                  </a:lnTo>
                  <a:lnTo>
                    <a:pt x="273" y="0"/>
                  </a:lnTo>
                  <a:lnTo>
                    <a:pt x="278" y="2"/>
                  </a:lnTo>
                  <a:lnTo>
                    <a:pt x="282" y="4"/>
                  </a:lnTo>
                  <a:lnTo>
                    <a:pt x="285" y="6"/>
                  </a:lnTo>
                  <a:lnTo>
                    <a:pt x="287" y="8"/>
                  </a:lnTo>
                  <a:lnTo>
                    <a:pt x="289" y="10"/>
                  </a:lnTo>
                  <a:lnTo>
                    <a:pt x="290" y="13"/>
                  </a:lnTo>
                  <a:lnTo>
                    <a:pt x="291" y="15"/>
                  </a:lnTo>
                  <a:lnTo>
                    <a:pt x="291" y="18"/>
                  </a:lnTo>
                  <a:lnTo>
                    <a:pt x="290" y="21"/>
                  </a:lnTo>
                  <a:lnTo>
                    <a:pt x="289" y="23"/>
                  </a:lnTo>
                  <a:lnTo>
                    <a:pt x="287" y="29"/>
                  </a:lnTo>
                  <a:lnTo>
                    <a:pt x="283" y="35"/>
                  </a:lnTo>
                  <a:lnTo>
                    <a:pt x="278" y="42"/>
                  </a:lnTo>
                  <a:lnTo>
                    <a:pt x="273" y="49"/>
                  </a:lnTo>
                  <a:lnTo>
                    <a:pt x="269" y="56"/>
                  </a:lnTo>
                  <a:lnTo>
                    <a:pt x="264" y="63"/>
                  </a:lnTo>
                  <a:lnTo>
                    <a:pt x="261" y="72"/>
                  </a:lnTo>
                  <a:lnTo>
                    <a:pt x="260" y="76"/>
                  </a:lnTo>
                  <a:lnTo>
                    <a:pt x="259" y="80"/>
                  </a:lnTo>
                  <a:lnTo>
                    <a:pt x="259" y="84"/>
                  </a:lnTo>
                  <a:lnTo>
                    <a:pt x="259" y="89"/>
                  </a:lnTo>
                  <a:lnTo>
                    <a:pt x="259" y="91"/>
                  </a:lnTo>
                  <a:lnTo>
                    <a:pt x="260" y="93"/>
                  </a:lnTo>
                  <a:lnTo>
                    <a:pt x="261" y="97"/>
                  </a:lnTo>
                  <a:lnTo>
                    <a:pt x="263" y="102"/>
                  </a:lnTo>
                  <a:lnTo>
                    <a:pt x="265" y="107"/>
                  </a:lnTo>
                  <a:lnTo>
                    <a:pt x="268" y="110"/>
                  </a:lnTo>
                  <a:lnTo>
                    <a:pt x="271" y="114"/>
                  </a:lnTo>
                  <a:lnTo>
                    <a:pt x="275" y="117"/>
                  </a:lnTo>
                  <a:lnTo>
                    <a:pt x="278" y="121"/>
                  </a:lnTo>
                  <a:lnTo>
                    <a:pt x="286" y="126"/>
                  </a:lnTo>
                  <a:lnTo>
                    <a:pt x="295" y="131"/>
                  </a:lnTo>
                  <a:lnTo>
                    <a:pt x="300" y="133"/>
                  </a:lnTo>
                  <a:lnTo>
                    <a:pt x="304" y="135"/>
                  </a:lnTo>
                  <a:lnTo>
                    <a:pt x="315" y="138"/>
                  </a:lnTo>
                  <a:lnTo>
                    <a:pt x="326" y="139"/>
                  </a:lnTo>
                  <a:lnTo>
                    <a:pt x="337" y="140"/>
                  </a:lnTo>
                  <a:lnTo>
                    <a:pt x="347" y="140"/>
                  </a:lnTo>
                  <a:lnTo>
                    <a:pt x="358" y="139"/>
                  </a:lnTo>
                  <a:lnTo>
                    <a:pt x="368" y="136"/>
                  </a:lnTo>
                  <a:lnTo>
                    <a:pt x="378" y="133"/>
                  </a:lnTo>
                  <a:lnTo>
                    <a:pt x="383" y="131"/>
                  </a:lnTo>
                  <a:lnTo>
                    <a:pt x="388" y="128"/>
                  </a:lnTo>
                  <a:lnTo>
                    <a:pt x="392" y="125"/>
                  </a:lnTo>
                  <a:lnTo>
                    <a:pt x="396" y="122"/>
                  </a:lnTo>
                  <a:lnTo>
                    <a:pt x="400" y="119"/>
                  </a:lnTo>
                  <a:lnTo>
                    <a:pt x="404" y="116"/>
                  </a:lnTo>
                  <a:lnTo>
                    <a:pt x="407" y="112"/>
                  </a:lnTo>
                  <a:lnTo>
                    <a:pt x="410" y="108"/>
                  </a:lnTo>
                  <a:lnTo>
                    <a:pt x="413" y="103"/>
                  </a:lnTo>
                  <a:lnTo>
                    <a:pt x="415" y="99"/>
                  </a:lnTo>
                  <a:lnTo>
                    <a:pt x="416" y="95"/>
                  </a:lnTo>
                  <a:lnTo>
                    <a:pt x="417" y="91"/>
                  </a:lnTo>
                  <a:lnTo>
                    <a:pt x="417" y="86"/>
                  </a:lnTo>
                  <a:lnTo>
                    <a:pt x="416" y="82"/>
                  </a:lnTo>
                  <a:lnTo>
                    <a:pt x="416" y="78"/>
                  </a:lnTo>
                  <a:lnTo>
                    <a:pt x="414" y="74"/>
                  </a:lnTo>
                  <a:lnTo>
                    <a:pt x="411" y="65"/>
                  </a:lnTo>
                  <a:lnTo>
                    <a:pt x="406" y="58"/>
                  </a:lnTo>
                  <a:lnTo>
                    <a:pt x="396" y="43"/>
                  </a:lnTo>
                  <a:lnTo>
                    <a:pt x="391" y="36"/>
                  </a:lnTo>
                  <a:lnTo>
                    <a:pt x="387" y="30"/>
                  </a:lnTo>
                  <a:lnTo>
                    <a:pt x="384" y="24"/>
                  </a:lnTo>
                  <a:lnTo>
                    <a:pt x="382" y="18"/>
                  </a:lnTo>
                  <a:lnTo>
                    <a:pt x="382" y="15"/>
                  </a:lnTo>
                  <a:lnTo>
                    <a:pt x="383" y="13"/>
                  </a:lnTo>
                  <a:lnTo>
                    <a:pt x="384" y="10"/>
                  </a:lnTo>
                  <a:lnTo>
                    <a:pt x="386" y="8"/>
                  </a:lnTo>
                  <a:lnTo>
                    <a:pt x="388" y="6"/>
                  </a:lnTo>
                  <a:lnTo>
                    <a:pt x="391" y="4"/>
                  </a:lnTo>
                  <a:lnTo>
                    <a:pt x="396" y="1"/>
                  </a:lnTo>
                  <a:lnTo>
                    <a:pt x="401" y="0"/>
                  </a:lnTo>
                  <a:lnTo>
                    <a:pt x="676" y="0"/>
                  </a:lnTo>
                  <a:lnTo>
                    <a:pt x="676" y="194"/>
                  </a:lnTo>
                  <a:lnTo>
                    <a:pt x="672" y="204"/>
                  </a:lnTo>
                  <a:lnTo>
                    <a:pt x="670" y="207"/>
                  </a:lnTo>
                  <a:lnTo>
                    <a:pt x="668" y="210"/>
                  </a:lnTo>
                  <a:lnTo>
                    <a:pt x="665" y="212"/>
                  </a:lnTo>
                  <a:lnTo>
                    <a:pt x="663" y="213"/>
                  </a:lnTo>
                  <a:lnTo>
                    <a:pt x="658" y="214"/>
                  </a:lnTo>
                  <a:lnTo>
                    <a:pt x="655" y="213"/>
                  </a:lnTo>
                  <a:lnTo>
                    <a:pt x="652" y="212"/>
                  </a:lnTo>
                  <a:lnTo>
                    <a:pt x="647" y="210"/>
                  </a:lnTo>
                  <a:lnTo>
                    <a:pt x="640" y="206"/>
                  </a:lnTo>
                  <a:lnTo>
                    <a:pt x="634" y="201"/>
                  </a:lnTo>
                  <a:lnTo>
                    <a:pt x="627" y="195"/>
                  </a:lnTo>
                  <a:lnTo>
                    <a:pt x="620" y="191"/>
                  </a:lnTo>
                  <a:lnTo>
                    <a:pt x="612" y="186"/>
                  </a:lnTo>
                  <a:lnTo>
                    <a:pt x="605" y="183"/>
                  </a:lnTo>
                  <a:lnTo>
                    <a:pt x="600" y="182"/>
                  </a:lnTo>
                  <a:lnTo>
                    <a:pt x="596" y="181"/>
                  </a:lnTo>
                  <a:lnTo>
                    <a:pt x="592" y="181"/>
                  </a:lnTo>
                  <a:lnTo>
                    <a:pt x="588" y="181"/>
                  </a:lnTo>
                  <a:lnTo>
                    <a:pt x="583" y="182"/>
                  </a:lnTo>
                  <a:lnTo>
                    <a:pt x="579" y="183"/>
                  </a:lnTo>
                  <a:lnTo>
                    <a:pt x="574" y="185"/>
                  </a:lnTo>
                  <a:lnTo>
                    <a:pt x="570" y="187"/>
                  </a:lnTo>
                  <a:lnTo>
                    <a:pt x="565" y="190"/>
                  </a:lnTo>
                  <a:lnTo>
                    <a:pt x="561" y="193"/>
                  </a:lnTo>
                  <a:lnTo>
                    <a:pt x="558" y="196"/>
                  </a:lnTo>
                  <a:lnTo>
                    <a:pt x="555" y="201"/>
                  </a:lnTo>
                  <a:lnTo>
                    <a:pt x="549" y="209"/>
                  </a:lnTo>
                  <a:lnTo>
                    <a:pt x="544" y="218"/>
                  </a:lnTo>
                  <a:lnTo>
                    <a:pt x="542" y="222"/>
                  </a:lnTo>
                  <a:lnTo>
                    <a:pt x="541" y="227"/>
                  </a:lnTo>
                  <a:lnTo>
                    <a:pt x="538" y="237"/>
                  </a:lnTo>
                  <a:lnTo>
                    <a:pt x="536" y="248"/>
                  </a:lnTo>
                  <a:lnTo>
                    <a:pt x="536" y="253"/>
                  </a:lnTo>
                  <a:lnTo>
                    <a:pt x="535" y="258"/>
                  </a:lnTo>
                  <a:lnTo>
                    <a:pt x="536" y="269"/>
                  </a:lnTo>
                  <a:lnTo>
                    <a:pt x="537" y="280"/>
                  </a:lnTo>
                  <a:lnTo>
                    <a:pt x="539" y="290"/>
                  </a:lnTo>
                  <a:lnTo>
                    <a:pt x="543" y="300"/>
                  </a:lnTo>
                  <a:lnTo>
                    <a:pt x="545" y="305"/>
                  </a:lnTo>
                  <a:lnTo>
                    <a:pt x="547" y="310"/>
                  </a:lnTo>
                  <a:lnTo>
                    <a:pt x="550" y="314"/>
                  </a:lnTo>
                  <a:lnTo>
                    <a:pt x="553" y="318"/>
                  </a:lnTo>
                  <a:lnTo>
                    <a:pt x="556" y="322"/>
                  </a:lnTo>
                  <a:lnTo>
                    <a:pt x="560" y="326"/>
                  </a:lnTo>
                  <a:lnTo>
                    <a:pt x="564" y="330"/>
                  </a:lnTo>
                  <a:lnTo>
                    <a:pt x="569" y="333"/>
                  </a:lnTo>
                  <a:lnTo>
                    <a:pt x="573" y="336"/>
                  </a:lnTo>
                  <a:lnTo>
                    <a:pt x="577" y="338"/>
                  </a:lnTo>
                  <a:lnTo>
                    <a:pt x="582" y="339"/>
                  </a:lnTo>
                  <a:lnTo>
                    <a:pt x="586" y="340"/>
                  </a:lnTo>
                  <a:lnTo>
                    <a:pt x="590" y="340"/>
                  </a:lnTo>
                  <a:lnTo>
                    <a:pt x="594" y="339"/>
                  </a:lnTo>
                  <a:lnTo>
                    <a:pt x="602" y="337"/>
                  </a:lnTo>
                  <a:lnTo>
                    <a:pt x="610" y="333"/>
                  </a:lnTo>
                  <a:lnTo>
                    <a:pt x="618" y="328"/>
                  </a:lnTo>
                  <a:lnTo>
                    <a:pt x="633" y="317"/>
                  </a:lnTo>
                  <a:lnTo>
                    <a:pt x="639" y="313"/>
                  </a:lnTo>
                  <a:lnTo>
                    <a:pt x="646" y="308"/>
                  </a:lnTo>
                  <a:lnTo>
                    <a:pt x="652" y="305"/>
                  </a:lnTo>
                  <a:lnTo>
                    <a:pt x="658" y="304"/>
                  </a:lnTo>
                  <a:lnTo>
                    <a:pt x="660" y="304"/>
                  </a:lnTo>
                  <a:lnTo>
                    <a:pt x="663" y="305"/>
                  </a:lnTo>
                  <a:lnTo>
                    <a:pt x="665" y="306"/>
                  </a:lnTo>
                  <a:lnTo>
                    <a:pt x="668" y="308"/>
                  </a:lnTo>
                  <a:lnTo>
                    <a:pt x="670" y="310"/>
                  </a:lnTo>
                  <a:lnTo>
                    <a:pt x="672" y="314"/>
                  </a:lnTo>
                  <a:lnTo>
                    <a:pt x="674" y="318"/>
                  </a:lnTo>
                  <a:lnTo>
                    <a:pt x="676" y="323"/>
                  </a:lnTo>
                  <a:lnTo>
                    <a:pt x="676" y="522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9" name="Freeform 25"/>
            <p:cNvSpPr>
              <a:spLocks/>
            </p:cNvSpPr>
            <p:nvPr/>
          </p:nvSpPr>
          <p:spPr bwMode="auto">
            <a:xfrm>
              <a:off x="2400741" y="2950761"/>
              <a:ext cx="4322115" cy="2178204"/>
            </a:xfrm>
            <a:custGeom>
              <a:avLst/>
              <a:gdLst>
                <a:gd name="T0" fmla="*/ 529 w 955"/>
                <a:gd name="T1" fmla="*/ 659 h 665"/>
                <a:gd name="T2" fmla="*/ 523 w 955"/>
                <a:gd name="T3" fmla="*/ 643 h 665"/>
                <a:gd name="T4" fmla="*/ 551 w 955"/>
                <a:gd name="T5" fmla="*/ 600 h 665"/>
                <a:gd name="T6" fmla="*/ 558 w 955"/>
                <a:gd name="T7" fmla="*/ 573 h 665"/>
                <a:gd name="T8" fmla="*/ 551 w 955"/>
                <a:gd name="T9" fmla="*/ 554 h 665"/>
                <a:gd name="T10" fmla="*/ 527 w 955"/>
                <a:gd name="T11" fmla="*/ 536 h 665"/>
                <a:gd name="T12" fmla="*/ 495 w 955"/>
                <a:gd name="T13" fmla="*/ 526 h 665"/>
                <a:gd name="T14" fmla="*/ 442 w 955"/>
                <a:gd name="T15" fmla="*/ 531 h 665"/>
                <a:gd name="T16" fmla="*/ 417 w 955"/>
                <a:gd name="T17" fmla="*/ 545 h 665"/>
                <a:gd name="T18" fmla="*/ 401 w 955"/>
                <a:gd name="T19" fmla="*/ 567 h 665"/>
                <a:gd name="T20" fmla="*/ 400 w 955"/>
                <a:gd name="T21" fmla="*/ 589 h 665"/>
                <a:gd name="T22" fmla="*/ 419 w 955"/>
                <a:gd name="T23" fmla="*/ 623 h 665"/>
                <a:gd name="T24" fmla="*/ 432 w 955"/>
                <a:gd name="T25" fmla="*/ 649 h 665"/>
                <a:gd name="T26" fmla="*/ 423 w 955"/>
                <a:gd name="T27" fmla="*/ 661 h 665"/>
                <a:gd name="T28" fmla="*/ 138 w 955"/>
                <a:gd name="T29" fmla="*/ 458 h 665"/>
                <a:gd name="T30" fmla="*/ 126 w 955"/>
                <a:gd name="T31" fmla="*/ 447 h 665"/>
                <a:gd name="T32" fmla="*/ 105 w 955"/>
                <a:gd name="T33" fmla="*/ 455 h 665"/>
                <a:gd name="T34" fmla="*/ 68 w 955"/>
                <a:gd name="T35" fmla="*/ 480 h 665"/>
                <a:gd name="T36" fmla="*/ 42 w 955"/>
                <a:gd name="T37" fmla="*/ 481 h 665"/>
                <a:gd name="T38" fmla="*/ 18 w 955"/>
                <a:gd name="T39" fmla="*/ 461 h 665"/>
                <a:gd name="T40" fmla="*/ 3 w 955"/>
                <a:gd name="T41" fmla="*/ 428 h 665"/>
                <a:gd name="T42" fmla="*/ 3 w 955"/>
                <a:gd name="T43" fmla="*/ 380 h 665"/>
                <a:gd name="T44" fmla="*/ 17 w 955"/>
                <a:gd name="T45" fmla="*/ 347 h 665"/>
                <a:gd name="T46" fmla="*/ 39 w 955"/>
                <a:gd name="T47" fmla="*/ 327 h 665"/>
                <a:gd name="T48" fmla="*/ 61 w 955"/>
                <a:gd name="T49" fmla="*/ 324 h 665"/>
                <a:gd name="T50" fmla="*/ 99 w 955"/>
                <a:gd name="T51" fmla="*/ 344 h 665"/>
                <a:gd name="T52" fmla="*/ 123 w 955"/>
                <a:gd name="T53" fmla="*/ 356 h 665"/>
                <a:gd name="T54" fmla="*/ 136 w 955"/>
                <a:gd name="T55" fmla="*/ 349 h 665"/>
                <a:gd name="T56" fmla="*/ 412 w 955"/>
                <a:gd name="T57" fmla="*/ 141 h 665"/>
                <a:gd name="T58" fmla="*/ 429 w 955"/>
                <a:gd name="T59" fmla="*/ 130 h 665"/>
                <a:gd name="T60" fmla="*/ 427 w 955"/>
                <a:gd name="T61" fmla="*/ 112 h 665"/>
                <a:gd name="T62" fmla="*/ 404 w 955"/>
                <a:gd name="T63" fmla="*/ 76 h 665"/>
                <a:gd name="T64" fmla="*/ 398 w 955"/>
                <a:gd name="T65" fmla="*/ 52 h 665"/>
                <a:gd name="T66" fmla="*/ 405 w 955"/>
                <a:gd name="T67" fmla="*/ 34 h 665"/>
                <a:gd name="T68" fmla="*/ 426 w 955"/>
                <a:gd name="T69" fmla="*/ 14 h 665"/>
                <a:gd name="T70" fmla="*/ 465 w 955"/>
                <a:gd name="T71" fmla="*/ 1 h 665"/>
                <a:gd name="T72" fmla="*/ 518 w 955"/>
                <a:gd name="T73" fmla="*/ 8 h 665"/>
                <a:gd name="T74" fmla="*/ 541 w 955"/>
                <a:gd name="T75" fmla="*/ 21 h 665"/>
                <a:gd name="T76" fmla="*/ 555 w 955"/>
                <a:gd name="T77" fmla="*/ 42 h 665"/>
                <a:gd name="T78" fmla="*/ 555 w 955"/>
                <a:gd name="T79" fmla="*/ 66 h 665"/>
                <a:gd name="T80" fmla="*/ 526 w 955"/>
                <a:gd name="T81" fmla="*/ 111 h 665"/>
                <a:gd name="T82" fmla="*/ 523 w 955"/>
                <a:gd name="T83" fmla="*/ 130 h 665"/>
                <a:gd name="T84" fmla="*/ 541 w 955"/>
                <a:gd name="T85" fmla="*/ 141 h 665"/>
                <a:gd name="T86" fmla="*/ 820 w 955"/>
                <a:gd name="T87" fmla="*/ 349 h 665"/>
                <a:gd name="T88" fmla="*/ 832 w 955"/>
                <a:gd name="T89" fmla="*/ 356 h 665"/>
                <a:gd name="T90" fmla="*/ 856 w 955"/>
                <a:gd name="T91" fmla="*/ 344 h 665"/>
                <a:gd name="T92" fmla="*/ 890 w 955"/>
                <a:gd name="T93" fmla="*/ 325 h 665"/>
                <a:gd name="T94" fmla="*/ 911 w 955"/>
                <a:gd name="T95" fmla="*/ 325 h 665"/>
                <a:gd name="T96" fmla="*/ 932 w 955"/>
                <a:gd name="T97" fmla="*/ 339 h 665"/>
                <a:gd name="T98" fmla="*/ 950 w 955"/>
                <a:gd name="T99" fmla="*/ 370 h 665"/>
                <a:gd name="T100" fmla="*/ 955 w 955"/>
                <a:gd name="T101" fmla="*/ 412 h 665"/>
                <a:gd name="T102" fmla="*/ 943 w 955"/>
                <a:gd name="T103" fmla="*/ 452 h 665"/>
                <a:gd name="T104" fmla="*/ 927 w 955"/>
                <a:gd name="T105" fmla="*/ 473 h 665"/>
                <a:gd name="T106" fmla="*/ 904 w 955"/>
                <a:gd name="T107" fmla="*/ 482 h 665"/>
                <a:gd name="T108" fmla="*/ 872 w 955"/>
                <a:gd name="T109" fmla="*/ 470 h 665"/>
                <a:gd name="T110" fmla="*/ 835 w 955"/>
                <a:gd name="T111" fmla="*/ 447 h 665"/>
                <a:gd name="T112" fmla="*/ 822 w 955"/>
                <a:gd name="T113" fmla="*/ 451 h 665"/>
                <a:gd name="T114" fmla="*/ 814 w 955"/>
                <a:gd name="T115" fmla="*/ 665 h 6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55"/>
                <a:gd name="T175" fmla="*/ 0 h 665"/>
                <a:gd name="T176" fmla="*/ 955 w 955"/>
                <a:gd name="T177" fmla="*/ 665 h 6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55" h="665">
                  <a:moveTo>
                    <a:pt x="814" y="665"/>
                  </a:moveTo>
                  <a:lnTo>
                    <a:pt x="541" y="665"/>
                  </a:lnTo>
                  <a:lnTo>
                    <a:pt x="537" y="664"/>
                  </a:lnTo>
                  <a:lnTo>
                    <a:pt x="534" y="662"/>
                  </a:lnTo>
                  <a:lnTo>
                    <a:pt x="529" y="659"/>
                  </a:lnTo>
                  <a:lnTo>
                    <a:pt x="526" y="657"/>
                  </a:lnTo>
                  <a:lnTo>
                    <a:pt x="524" y="653"/>
                  </a:lnTo>
                  <a:lnTo>
                    <a:pt x="523" y="650"/>
                  </a:lnTo>
                  <a:lnTo>
                    <a:pt x="523" y="647"/>
                  </a:lnTo>
                  <a:lnTo>
                    <a:pt x="523" y="643"/>
                  </a:lnTo>
                  <a:lnTo>
                    <a:pt x="524" y="639"/>
                  </a:lnTo>
                  <a:lnTo>
                    <a:pt x="529" y="631"/>
                  </a:lnTo>
                  <a:lnTo>
                    <a:pt x="536" y="622"/>
                  </a:lnTo>
                  <a:lnTo>
                    <a:pt x="547" y="608"/>
                  </a:lnTo>
                  <a:lnTo>
                    <a:pt x="551" y="600"/>
                  </a:lnTo>
                  <a:lnTo>
                    <a:pt x="554" y="592"/>
                  </a:lnTo>
                  <a:lnTo>
                    <a:pt x="557" y="586"/>
                  </a:lnTo>
                  <a:lnTo>
                    <a:pt x="557" y="583"/>
                  </a:lnTo>
                  <a:lnTo>
                    <a:pt x="558" y="580"/>
                  </a:lnTo>
                  <a:lnTo>
                    <a:pt x="558" y="573"/>
                  </a:lnTo>
                  <a:lnTo>
                    <a:pt x="556" y="567"/>
                  </a:lnTo>
                  <a:lnTo>
                    <a:pt x="556" y="565"/>
                  </a:lnTo>
                  <a:lnTo>
                    <a:pt x="555" y="563"/>
                  </a:lnTo>
                  <a:lnTo>
                    <a:pt x="553" y="558"/>
                  </a:lnTo>
                  <a:lnTo>
                    <a:pt x="551" y="554"/>
                  </a:lnTo>
                  <a:lnTo>
                    <a:pt x="548" y="551"/>
                  </a:lnTo>
                  <a:lnTo>
                    <a:pt x="544" y="547"/>
                  </a:lnTo>
                  <a:lnTo>
                    <a:pt x="541" y="544"/>
                  </a:lnTo>
                  <a:lnTo>
                    <a:pt x="531" y="538"/>
                  </a:lnTo>
                  <a:lnTo>
                    <a:pt x="527" y="536"/>
                  </a:lnTo>
                  <a:lnTo>
                    <a:pt x="522" y="533"/>
                  </a:lnTo>
                  <a:lnTo>
                    <a:pt x="517" y="531"/>
                  </a:lnTo>
                  <a:lnTo>
                    <a:pt x="512" y="529"/>
                  </a:lnTo>
                  <a:lnTo>
                    <a:pt x="500" y="527"/>
                  </a:lnTo>
                  <a:lnTo>
                    <a:pt x="495" y="526"/>
                  </a:lnTo>
                  <a:lnTo>
                    <a:pt x="489" y="525"/>
                  </a:lnTo>
                  <a:lnTo>
                    <a:pt x="477" y="525"/>
                  </a:lnTo>
                  <a:lnTo>
                    <a:pt x="465" y="525"/>
                  </a:lnTo>
                  <a:lnTo>
                    <a:pt x="453" y="527"/>
                  </a:lnTo>
                  <a:lnTo>
                    <a:pt x="442" y="531"/>
                  </a:lnTo>
                  <a:lnTo>
                    <a:pt x="437" y="533"/>
                  </a:lnTo>
                  <a:lnTo>
                    <a:pt x="431" y="536"/>
                  </a:lnTo>
                  <a:lnTo>
                    <a:pt x="426" y="538"/>
                  </a:lnTo>
                  <a:lnTo>
                    <a:pt x="422" y="542"/>
                  </a:lnTo>
                  <a:lnTo>
                    <a:pt x="417" y="545"/>
                  </a:lnTo>
                  <a:lnTo>
                    <a:pt x="412" y="549"/>
                  </a:lnTo>
                  <a:lnTo>
                    <a:pt x="409" y="553"/>
                  </a:lnTo>
                  <a:lnTo>
                    <a:pt x="405" y="558"/>
                  </a:lnTo>
                  <a:lnTo>
                    <a:pt x="403" y="563"/>
                  </a:lnTo>
                  <a:lnTo>
                    <a:pt x="401" y="567"/>
                  </a:lnTo>
                  <a:lnTo>
                    <a:pt x="400" y="572"/>
                  </a:lnTo>
                  <a:lnTo>
                    <a:pt x="399" y="576"/>
                  </a:lnTo>
                  <a:lnTo>
                    <a:pt x="399" y="580"/>
                  </a:lnTo>
                  <a:lnTo>
                    <a:pt x="399" y="584"/>
                  </a:lnTo>
                  <a:lnTo>
                    <a:pt x="400" y="589"/>
                  </a:lnTo>
                  <a:lnTo>
                    <a:pt x="401" y="593"/>
                  </a:lnTo>
                  <a:lnTo>
                    <a:pt x="402" y="596"/>
                  </a:lnTo>
                  <a:lnTo>
                    <a:pt x="404" y="600"/>
                  </a:lnTo>
                  <a:lnTo>
                    <a:pt x="408" y="609"/>
                  </a:lnTo>
                  <a:lnTo>
                    <a:pt x="419" y="623"/>
                  </a:lnTo>
                  <a:lnTo>
                    <a:pt x="423" y="629"/>
                  </a:lnTo>
                  <a:lnTo>
                    <a:pt x="427" y="635"/>
                  </a:lnTo>
                  <a:lnTo>
                    <a:pt x="430" y="641"/>
                  </a:lnTo>
                  <a:lnTo>
                    <a:pt x="432" y="647"/>
                  </a:lnTo>
                  <a:lnTo>
                    <a:pt x="432" y="649"/>
                  </a:lnTo>
                  <a:lnTo>
                    <a:pt x="431" y="652"/>
                  </a:lnTo>
                  <a:lnTo>
                    <a:pt x="430" y="654"/>
                  </a:lnTo>
                  <a:lnTo>
                    <a:pt x="429" y="656"/>
                  </a:lnTo>
                  <a:lnTo>
                    <a:pt x="426" y="659"/>
                  </a:lnTo>
                  <a:lnTo>
                    <a:pt x="423" y="661"/>
                  </a:lnTo>
                  <a:lnTo>
                    <a:pt x="420" y="663"/>
                  </a:lnTo>
                  <a:lnTo>
                    <a:pt x="415" y="665"/>
                  </a:lnTo>
                  <a:lnTo>
                    <a:pt x="142" y="665"/>
                  </a:lnTo>
                  <a:lnTo>
                    <a:pt x="142" y="469"/>
                  </a:lnTo>
                  <a:lnTo>
                    <a:pt x="138" y="458"/>
                  </a:lnTo>
                  <a:lnTo>
                    <a:pt x="136" y="455"/>
                  </a:lnTo>
                  <a:lnTo>
                    <a:pt x="134" y="452"/>
                  </a:lnTo>
                  <a:lnTo>
                    <a:pt x="131" y="449"/>
                  </a:lnTo>
                  <a:lnTo>
                    <a:pt x="129" y="448"/>
                  </a:lnTo>
                  <a:lnTo>
                    <a:pt x="126" y="447"/>
                  </a:lnTo>
                  <a:lnTo>
                    <a:pt x="123" y="447"/>
                  </a:lnTo>
                  <a:lnTo>
                    <a:pt x="121" y="447"/>
                  </a:lnTo>
                  <a:lnTo>
                    <a:pt x="118" y="448"/>
                  </a:lnTo>
                  <a:lnTo>
                    <a:pt x="112" y="450"/>
                  </a:lnTo>
                  <a:lnTo>
                    <a:pt x="105" y="455"/>
                  </a:lnTo>
                  <a:lnTo>
                    <a:pt x="98" y="459"/>
                  </a:lnTo>
                  <a:lnTo>
                    <a:pt x="91" y="465"/>
                  </a:lnTo>
                  <a:lnTo>
                    <a:pt x="83" y="470"/>
                  </a:lnTo>
                  <a:lnTo>
                    <a:pt x="76" y="476"/>
                  </a:lnTo>
                  <a:lnTo>
                    <a:pt x="68" y="480"/>
                  </a:lnTo>
                  <a:lnTo>
                    <a:pt x="59" y="482"/>
                  </a:lnTo>
                  <a:lnTo>
                    <a:pt x="55" y="482"/>
                  </a:lnTo>
                  <a:lnTo>
                    <a:pt x="51" y="482"/>
                  </a:lnTo>
                  <a:lnTo>
                    <a:pt x="47" y="482"/>
                  </a:lnTo>
                  <a:lnTo>
                    <a:pt x="42" y="481"/>
                  </a:lnTo>
                  <a:lnTo>
                    <a:pt x="38" y="479"/>
                  </a:lnTo>
                  <a:lnTo>
                    <a:pt x="34" y="476"/>
                  </a:lnTo>
                  <a:lnTo>
                    <a:pt x="25" y="468"/>
                  </a:lnTo>
                  <a:lnTo>
                    <a:pt x="21" y="465"/>
                  </a:lnTo>
                  <a:lnTo>
                    <a:pt x="18" y="461"/>
                  </a:lnTo>
                  <a:lnTo>
                    <a:pt x="12" y="452"/>
                  </a:lnTo>
                  <a:lnTo>
                    <a:pt x="10" y="448"/>
                  </a:lnTo>
                  <a:lnTo>
                    <a:pt x="7" y="443"/>
                  </a:lnTo>
                  <a:lnTo>
                    <a:pt x="4" y="433"/>
                  </a:lnTo>
                  <a:lnTo>
                    <a:pt x="3" y="428"/>
                  </a:lnTo>
                  <a:lnTo>
                    <a:pt x="2" y="423"/>
                  </a:lnTo>
                  <a:lnTo>
                    <a:pt x="0" y="412"/>
                  </a:lnTo>
                  <a:lnTo>
                    <a:pt x="0" y="401"/>
                  </a:lnTo>
                  <a:lnTo>
                    <a:pt x="1" y="390"/>
                  </a:lnTo>
                  <a:lnTo>
                    <a:pt x="3" y="380"/>
                  </a:lnTo>
                  <a:lnTo>
                    <a:pt x="5" y="370"/>
                  </a:lnTo>
                  <a:lnTo>
                    <a:pt x="7" y="365"/>
                  </a:lnTo>
                  <a:lnTo>
                    <a:pt x="9" y="360"/>
                  </a:lnTo>
                  <a:lnTo>
                    <a:pt x="14" y="352"/>
                  </a:lnTo>
                  <a:lnTo>
                    <a:pt x="17" y="347"/>
                  </a:lnTo>
                  <a:lnTo>
                    <a:pt x="19" y="344"/>
                  </a:lnTo>
                  <a:lnTo>
                    <a:pt x="26" y="336"/>
                  </a:lnTo>
                  <a:lnTo>
                    <a:pt x="30" y="333"/>
                  </a:lnTo>
                  <a:lnTo>
                    <a:pt x="35" y="330"/>
                  </a:lnTo>
                  <a:lnTo>
                    <a:pt x="39" y="327"/>
                  </a:lnTo>
                  <a:lnTo>
                    <a:pt x="44" y="325"/>
                  </a:lnTo>
                  <a:lnTo>
                    <a:pt x="48" y="324"/>
                  </a:lnTo>
                  <a:lnTo>
                    <a:pt x="53" y="324"/>
                  </a:lnTo>
                  <a:lnTo>
                    <a:pt x="57" y="323"/>
                  </a:lnTo>
                  <a:lnTo>
                    <a:pt x="61" y="324"/>
                  </a:lnTo>
                  <a:lnTo>
                    <a:pt x="70" y="326"/>
                  </a:lnTo>
                  <a:lnTo>
                    <a:pt x="78" y="329"/>
                  </a:lnTo>
                  <a:lnTo>
                    <a:pt x="85" y="334"/>
                  </a:lnTo>
                  <a:lnTo>
                    <a:pt x="92" y="338"/>
                  </a:lnTo>
                  <a:lnTo>
                    <a:pt x="99" y="344"/>
                  </a:lnTo>
                  <a:lnTo>
                    <a:pt x="106" y="349"/>
                  </a:lnTo>
                  <a:lnTo>
                    <a:pt x="112" y="353"/>
                  </a:lnTo>
                  <a:lnTo>
                    <a:pt x="118" y="355"/>
                  </a:lnTo>
                  <a:lnTo>
                    <a:pt x="121" y="356"/>
                  </a:lnTo>
                  <a:lnTo>
                    <a:pt x="123" y="356"/>
                  </a:lnTo>
                  <a:lnTo>
                    <a:pt x="126" y="356"/>
                  </a:lnTo>
                  <a:lnTo>
                    <a:pt x="129" y="355"/>
                  </a:lnTo>
                  <a:lnTo>
                    <a:pt x="131" y="354"/>
                  </a:lnTo>
                  <a:lnTo>
                    <a:pt x="133" y="352"/>
                  </a:lnTo>
                  <a:lnTo>
                    <a:pt x="136" y="349"/>
                  </a:lnTo>
                  <a:lnTo>
                    <a:pt x="138" y="345"/>
                  </a:lnTo>
                  <a:lnTo>
                    <a:pt x="140" y="340"/>
                  </a:lnTo>
                  <a:lnTo>
                    <a:pt x="142" y="334"/>
                  </a:lnTo>
                  <a:lnTo>
                    <a:pt x="142" y="141"/>
                  </a:lnTo>
                  <a:lnTo>
                    <a:pt x="412" y="141"/>
                  </a:lnTo>
                  <a:lnTo>
                    <a:pt x="418" y="139"/>
                  </a:lnTo>
                  <a:lnTo>
                    <a:pt x="422" y="137"/>
                  </a:lnTo>
                  <a:lnTo>
                    <a:pt x="425" y="135"/>
                  </a:lnTo>
                  <a:lnTo>
                    <a:pt x="428" y="133"/>
                  </a:lnTo>
                  <a:lnTo>
                    <a:pt x="429" y="130"/>
                  </a:lnTo>
                  <a:lnTo>
                    <a:pt x="430" y="128"/>
                  </a:lnTo>
                  <a:lnTo>
                    <a:pt x="431" y="123"/>
                  </a:lnTo>
                  <a:lnTo>
                    <a:pt x="431" y="120"/>
                  </a:lnTo>
                  <a:lnTo>
                    <a:pt x="430" y="117"/>
                  </a:lnTo>
                  <a:lnTo>
                    <a:pt x="427" y="112"/>
                  </a:lnTo>
                  <a:lnTo>
                    <a:pt x="423" y="105"/>
                  </a:lnTo>
                  <a:lnTo>
                    <a:pt x="419" y="99"/>
                  </a:lnTo>
                  <a:lnTo>
                    <a:pt x="414" y="92"/>
                  </a:lnTo>
                  <a:lnTo>
                    <a:pt x="408" y="85"/>
                  </a:lnTo>
                  <a:lnTo>
                    <a:pt x="404" y="76"/>
                  </a:lnTo>
                  <a:lnTo>
                    <a:pt x="401" y="69"/>
                  </a:lnTo>
                  <a:lnTo>
                    <a:pt x="399" y="65"/>
                  </a:lnTo>
                  <a:lnTo>
                    <a:pt x="399" y="60"/>
                  </a:lnTo>
                  <a:lnTo>
                    <a:pt x="398" y="56"/>
                  </a:lnTo>
                  <a:lnTo>
                    <a:pt x="398" y="52"/>
                  </a:lnTo>
                  <a:lnTo>
                    <a:pt x="399" y="50"/>
                  </a:lnTo>
                  <a:lnTo>
                    <a:pt x="399" y="48"/>
                  </a:lnTo>
                  <a:lnTo>
                    <a:pt x="400" y="43"/>
                  </a:lnTo>
                  <a:lnTo>
                    <a:pt x="402" y="39"/>
                  </a:lnTo>
                  <a:lnTo>
                    <a:pt x="405" y="34"/>
                  </a:lnTo>
                  <a:lnTo>
                    <a:pt x="408" y="30"/>
                  </a:lnTo>
                  <a:lnTo>
                    <a:pt x="411" y="26"/>
                  </a:lnTo>
                  <a:lnTo>
                    <a:pt x="415" y="23"/>
                  </a:lnTo>
                  <a:lnTo>
                    <a:pt x="418" y="20"/>
                  </a:lnTo>
                  <a:lnTo>
                    <a:pt x="426" y="14"/>
                  </a:lnTo>
                  <a:lnTo>
                    <a:pt x="435" y="10"/>
                  </a:lnTo>
                  <a:lnTo>
                    <a:pt x="440" y="8"/>
                  </a:lnTo>
                  <a:lnTo>
                    <a:pt x="445" y="6"/>
                  </a:lnTo>
                  <a:lnTo>
                    <a:pt x="455" y="3"/>
                  </a:lnTo>
                  <a:lnTo>
                    <a:pt x="465" y="1"/>
                  </a:lnTo>
                  <a:lnTo>
                    <a:pt x="476" y="0"/>
                  </a:lnTo>
                  <a:lnTo>
                    <a:pt x="487" y="1"/>
                  </a:lnTo>
                  <a:lnTo>
                    <a:pt x="497" y="2"/>
                  </a:lnTo>
                  <a:lnTo>
                    <a:pt x="508" y="4"/>
                  </a:lnTo>
                  <a:lnTo>
                    <a:pt x="518" y="8"/>
                  </a:lnTo>
                  <a:lnTo>
                    <a:pt x="522" y="10"/>
                  </a:lnTo>
                  <a:lnTo>
                    <a:pt x="527" y="12"/>
                  </a:lnTo>
                  <a:lnTo>
                    <a:pt x="531" y="15"/>
                  </a:lnTo>
                  <a:lnTo>
                    <a:pt x="536" y="18"/>
                  </a:lnTo>
                  <a:lnTo>
                    <a:pt x="541" y="21"/>
                  </a:lnTo>
                  <a:lnTo>
                    <a:pt x="544" y="25"/>
                  </a:lnTo>
                  <a:lnTo>
                    <a:pt x="548" y="29"/>
                  </a:lnTo>
                  <a:lnTo>
                    <a:pt x="551" y="33"/>
                  </a:lnTo>
                  <a:lnTo>
                    <a:pt x="553" y="37"/>
                  </a:lnTo>
                  <a:lnTo>
                    <a:pt x="555" y="42"/>
                  </a:lnTo>
                  <a:lnTo>
                    <a:pt x="557" y="46"/>
                  </a:lnTo>
                  <a:lnTo>
                    <a:pt x="557" y="50"/>
                  </a:lnTo>
                  <a:lnTo>
                    <a:pt x="557" y="54"/>
                  </a:lnTo>
                  <a:lnTo>
                    <a:pt x="557" y="58"/>
                  </a:lnTo>
                  <a:lnTo>
                    <a:pt x="555" y="66"/>
                  </a:lnTo>
                  <a:lnTo>
                    <a:pt x="551" y="74"/>
                  </a:lnTo>
                  <a:lnTo>
                    <a:pt x="546" y="83"/>
                  </a:lnTo>
                  <a:lnTo>
                    <a:pt x="535" y="98"/>
                  </a:lnTo>
                  <a:lnTo>
                    <a:pt x="530" y="104"/>
                  </a:lnTo>
                  <a:lnTo>
                    <a:pt x="526" y="111"/>
                  </a:lnTo>
                  <a:lnTo>
                    <a:pt x="523" y="117"/>
                  </a:lnTo>
                  <a:lnTo>
                    <a:pt x="522" y="123"/>
                  </a:lnTo>
                  <a:lnTo>
                    <a:pt x="522" y="125"/>
                  </a:lnTo>
                  <a:lnTo>
                    <a:pt x="522" y="128"/>
                  </a:lnTo>
                  <a:lnTo>
                    <a:pt x="523" y="130"/>
                  </a:lnTo>
                  <a:lnTo>
                    <a:pt x="525" y="133"/>
                  </a:lnTo>
                  <a:lnTo>
                    <a:pt x="528" y="135"/>
                  </a:lnTo>
                  <a:lnTo>
                    <a:pt x="531" y="137"/>
                  </a:lnTo>
                  <a:lnTo>
                    <a:pt x="535" y="139"/>
                  </a:lnTo>
                  <a:lnTo>
                    <a:pt x="541" y="141"/>
                  </a:lnTo>
                  <a:lnTo>
                    <a:pt x="814" y="141"/>
                  </a:lnTo>
                  <a:lnTo>
                    <a:pt x="814" y="336"/>
                  </a:lnTo>
                  <a:lnTo>
                    <a:pt x="816" y="342"/>
                  </a:lnTo>
                  <a:lnTo>
                    <a:pt x="818" y="346"/>
                  </a:lnTo>
                  <a:lnTo>
                    <a:pt x="820" y="349"/>
                  </a:lnTo>
                  <a:lnTo>
                    <a:pt x="822" y="352"/>
                  </a:lnTo>
                  <a:lnTo>
                    <a:pt x="825" y="354"/>
                  </a:lnTo>
                  <a:lnTo>
                    <a:pt x="827" y="355"/>
                  </a:lnTo>
                  <a:lnTo>
                    <a:pt x="830" y="356"/>
                  </a:lnTo>
                  <a:lnTo>
                    <a:pt x="832" y="356"/>
                  </a:lnTo>
                  <a:lnTo>
                    <a:pt x="835" y="356"/>
                  </a:lnTo>
                  <a:lnTo>
                    <a:pt x="838" y="355"/>
                  </a:lnTo>
                  <a:lnTo>
                    <a:pt x="843" y="353"/>
                  </a:lnTo>
                  <a:lnTo>
                    <a:pt x="850" y="349"/>
                  </a:lnTo>
                  <a:lnTo>
                    <a:pt x="856" y="344"/>
                  </a:lnTo>
                  <a:lnTo>
                    <a:pt x="870" y="333"/>
                  </a:lnTo>
                  <a:lnTo>
                    <a:pt x="878" y="329"/>
                  </a:lnTo>
                  <a:lnTo>
                    <a:pt x="882" y="327"/>
                  </a:lnTo>
                  <a:lnTo>
                    <a:pt x="886" y="326"/>
                  </a:lnTo>
                  <a:lnTo>
                    <a:pt x="890" y="325"/>
                  </a:lnTo>
                  <a:lnTo>
                    <a:pt x="894" y="324"/>
                  </a:lnTo>
                  <a:lnTo>
                    <a:pt x="898" y="323"/>
                  </a:lnTo>
                  <a:lnTo>
                    <a:pt x="903" y="324"/>
                  </a:lnTo>
                  <a:lnTo>
                    <a:pt x="907" y="324"/>
                  </a:lnTo>
                  <a:lnTo>
                    <a:pt x="911" y="325"/>
                  </a:lnTo>
                  <a:lnTo>
                    <a:pt x="916" y="327"/>
                  </a:lnTo>
                  <a:lnTo>
                    <a:pt x="922" y="330"/>
                  </a:lnTo>
                  <a:lnTo>
                    <a:pt x="925" y="333"/>
                  </a:lnTo>
                  <a:lnTo>
                    <a:pt x="929" y="336"/>
                  </a:lnTo>
                  <a:lnTo>
                    <a:pt x="932" y="339"/>
                  </a:lnTo>
                  <a:lnTo>
                    <a:pt x="936" y="344"/>
                  </a:lnTo>
                  <a:lnTo>
                    <a:pt x="941" y="352"/>
                  </a:lnTo>
                  <a:lnTo>
                    <a:pt x="946" y="360"/>
                  </a:lnTo>
                  <a:lnTo>
                    <a:pt x="948" y="365"/>
                  </a:lnTo>
                  <a:lnTo>
                    <a:pt x="950" y="370"/>
                  </a:lnTo>
                  <a:lnTo>
                    <a:pt x="953" y="380"/>
                  </a:lnTo>
                  <a:lnTo>
                    <a:pt x="954" y="390"/>
                  </a:lnTo>
                  <a:lnTo>
                    <a:pt x="955" y="396"/>
                  </a:lnTo>
                  <a:lnTo>
                    <a:pt x="955" y="401"/>
                  </a:lnTo>
                  <a:lnTo>
                    <a:pt x="955" y="412"/>
                  </a:lnTo>
                  <a:lnTo>
                    <a:pt x="954" y="423"/>
                  </a:lnTo>
                  <a:lnTo>
                    <a:pt x="951" y="433"/>
                  </a:lnTo>
                  <a:lnTo>
                    <a:pt x="948" y="443"/>
                  </a:lnTo>
                  <a:lnTo>
                    <a:pt x="946" y="448"/>
                  </a:lnTo>
                  <a:lnTo>
                    <a:pt x="943" y="452"/>
                  </a:lnTo>
                  <a:lnTo>
                    <a:pt x="940" y="457"/>
                  </a:lnTo>
                  <a:lnTo>
                    <a:pt x="937" y="461"/>
                  </a:lnTo>
                  <a:lnTo>
                    <a:pt x="934" y="465"/>
                  </a:lnTo>
                  <a:lnTo>
                    <a:pt x="931" y="468"/>
                  </a:lnTo>
                  <a:lnTo>
                    <a:pt x="927" y="473"/>
                  </a:lnTo>
                  <a:lnTo>
                    <a:pt x="923" y="476"/>
                  </a:lnTo>
                  <a:lnTo>
                    <a:pt x="917" y="479"/>
                  </a:lnTo>
                  <a:lnTo>
                    <a:pt x="913" y="481"/>
                  </a:lnTo>
                  <a:lnTo>
                    <a:pt x="909" y="482"/>
                  </a:lnTo>
                  <a:lnTo>
                    <a:pt x="904" y="482"/>
                  </a:lnTo>
                  <a:lnTo>
                    <a:pt x="900" y="482"/>
                  </a:lnTo>
                  <a:lnTo>
                    <a:pt x="896" y="482"/>
                  </a:lnTo>
                  <a:lnTo>
                    <a:pt x="888" y="480"/>
                  </a:lnTo>
                  <a:lnTo>
                    <a:pt x="880" y="476"/>
                  </a:lnTo>
                  <a:lnTo>
                    <a:pt x="872" y="470"/>
                  </a:lnTo>
                  <a:lnTo>
                    <a:pt x="857" y="460"/>
                  </a:lnTo>
                  <a:lnTo>
                    <a:pt x="851" y="455"/>
                  </a:lnTo>
                  <a:lnTo>
                    <a:pt x="844" y="451"/>
                  </a:lnTo>
                  <a:lnTo>
                    <a:pt x="838" y="448"/>
                  </a:lnTo>
                  <a:lnTo>
                    <a:pt x="835" y="447"/>
                  </a:lnTo>
                  <a:lnTo>
                    <a:pt x="832" y="447"/>
                  </a:lnTo>
                  <a:lnTo>
                    <a:pt x="830" y="447"/>
                  </a:lnTo>
                  <a:lnTo>
                    <a:pt x="827" y="448"/>
                  </a:lnTo>
                  <a:lnTo>
                    <a:pt x="824" y="449"/>
                  </a:lnTo>
                  <a:lnTo>
                    <a:pt x="822" y="451"/>
                  </a:lnTo>
                  <a:lnTo>
                    <a:pt x="820" y="454"/>
                  </a:lnTo>
                  <a:lnTo>
                    <a:pt x="818" y="457"/>
                  </a:lnTo>
                  <a:lnTo>
                    <a:pt x="816" y="462"/>
                  </a:lnTo>
                  <a:lnTo>
                    <a:pt x="814" y="467"/>
                  </a:lnTo>
                  <a:lnTo>
                    <a:pt x="814" y="665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auto">
            <a:xfrm>
              <a:off x="5425983" y="1237416"/>
              <a:ext cx="3696833" cy="2634474"/>
            </a:xfrm>
            <a:custGeom>
              <a:avLst/>
              <a:gdLst>
                <a:gd name="T0" fmla="*/ 47 w 817"/>
                <a:gd name="T1" fmla="*/ 323 h 804"/>
                <a:gd name="T2" fmla="*/ 64 w 817"/>
                <a:gd name="T3" fmla="*/ 323 h 804"/>
                <a:gd name="T4" fmla="*/ 91 w 817"/>
                <a:gd name="T5" fmla="*/ 337 h 804"/>
                <a:gd name="T6" fmla="*/ 116 w 817"/>
                <a:gd name="T7" fmla="*/ 354 h 804"/>
                <a:gd name="T8" fmla="*/ 130 w 817"/>
                <a:gd name="T9" fmla="*/ 353 h 804"/>
                <a:gd name="T10" fmla="*/ 139 w 817"/>
                <a:gd name="T11" fmla="*/ 341 h 804"/>
                <a:gd name="T12" fmla="*/ 418 w 817"/>
                <a:gd name="T13" fmla="*/ 138 h 804"/>
                <a:gd name="T14" fmla="*/ 432 w 817"/>
                <a:gd name="T15" fmla="*/ 126 h 804"/>
                <a:gd name="T16" fmla="*/ 427 w 817"/>
                <a:gd name="T17" fmla="*/ 108 h 804"/>
                <a:gd name="T18" fmla="*/ 407 w 817"/>
                <a:gd name="T19" fmla="*/ 76 h 804"/>
                <a:gd name="T20" fmla="*/ 401 w 817"/>
                <a:gd name="T21" fmla="*/ 57 h 804"/>
                <a:gd name="T22" fmla="*/ 406 w 817"/>
                <a:gd name="T23" fmla="*/ 34 h 804"/>
                <a:gd name="T24" fmla="*/ 422 w 817"/>
                <a:gd name="T25" fmla="*/ 17 h 804"/>
                <a:gd name="T26" fmla="*/ 446 w 817"/>
                <a:gd name="T27" fmla="*/ 5 h 804"/>
                <a:gd name="T28" fmla="*/ 474 w 817"/>
                <a:gd name="T29" fmla="*/ 0 h 804"/>
                <a:gd name="T30" fmla="*/ 504 w 817"/>
                <a:gd name="T31" fmla="*/ 2 h 804"/>
                <a:gd name="T32" fmla="*/ 524 w 817"/>
                <a:gd name="T33" fmla="*/ 9 h 804"/>
                <a:gd name="T34" fmla="*/ 545 w 817"/>
                <a:gd name="T35" fmla="*/ 24 h 804"/>
                <a:gd name="T36" fmla="*/ 556 w 817"/>
                <a:gd name="T37" fmla="*/ 42 h 804"/>
                <a:gd name="T38" fmla="*/ 556 w 817"/>
                <a:gd name="T39" fmla="*/ 63 h 804"/>
                <a:gd name="T40" fmla="*/ 547 w 817"/>
                <a:gd name="T41" fmla="*/ 83 h 804"/>
                <a:gd name="T42" fmla="*/ 525 w 817"/>
                <a:gd name="T43" fmla="*/ 114 h 804"/>
                <a:gd name="T44" fmla="*/ 524 w 817"/>
                <a:gd name="T45" fmla="*/ 128 h 804"/>
                <a:gd name="T46" fmla="*/ 532 w 817"/>
                <a:gd name="T47" fmla="*/ 136 h 804"/>
                <a:gd name="T48" fmla="*/ 817 w 817"/>
                <a:gd name="T49" fmla="*/ 141 h 804"/>
                <a:gd name="T50" fmla="*/ 531 w 817"/>
                <a:gd name="T51" fmla="*/ 668 h 804"/>
                <a:gd name="T52" fmla="*/ 524 w 817"/>
                <a:gd name="T53" fmla="*/ 678 h 804"/>
                <a:gd name="T54" fmla="*/ 527 w 817"/>
                <a:gd name="T55" fmla="*/ 692 h 804"/>
                <a:gd name="T56" fmla="*/ 547 w 817"/>
                <a:gd name="T57" fmla="*/ 720 h 804"/>
                <a:gd name="T58" fmla="*/ 558 w 817"/>
                <a:gd name="T59" fmla="*/ 750 h 804"/>
                <a:gd name="T60" fmla="*/ 554 w 817"/>
                <a:gd name="T61" fmla="*/ 767 h 804"/>
                <a:gd name="T62" fmla="*/ 537 w 817"/>
                <a:gd name="T63" fmla="*/ 786 h 804"/>
                <a:gd name="T64" fmla="*/ 510 w 817"/>
                <a:gd name="T65" fmla="*/ 800 h 804"/>
                <a:gd name="T66" fmla="*/ 477 w 817"/>
                <a:gd name="T67" fmla="*/ 804 h 804"/>
                <a:gd name="T68" fmla="*/ 441 w 817"/>
                <a:gd name="T69" fmla="*/ 796 h 804"/>
                <a:gd name="T70" fmla="*/ 419 w 817"/>
                <a:gd name="T71" fmla="*/ 784 h 804"/>
                <a:gd name="T72" fmla="*/ 404 w 817"/>
                <a:gd name="T73" fmla="*/ 765 h 804"/>
                <a:gd name="T74" fmla="*/ 400 w 817"/>
                <a:gd name="T75" fmla="*/ 748 h 804"/>
                <a:gd name="T76" fmla="*/ 406 w 817"/>
                <a:gd name="T77" fmla="*/ 726 h 804"/>
                <a:gd name="T78" fmla="*/ 424 w 817"/>
                <a:gd name="T79" fmla="*/ 698 h 804"/>
                <a:gd name="T80" fmla="*/ 432 w 817"/>
                <a:gd name="T81" fmla="*/ 680 h 804"/>
                <a:gd name="T82" fmla="*/ 428 w 817"/>
                <a:gd name="T83" fmla="*/ 671 h 804"/>
                <a:gd name="T84" fmla="*/ 412 w 817"/>
                <a:gd name="T85" fmla="*/ 662 h 804"/>
                <a:gd name="T86" fmla="*/ 135 w 817"/>
                <a:gd name="T87" fmla="*/ 452 h 804"/>
                <a:gd name="T88" fmla="*/ 125 w 817"/>
                <a:gd name="T89" fmla="*/ 445 h 804"/>
                <a:gd name="T90" fmla="*/ 110 w 817"/>
                <a:gd name="T91" fmla="*/ 450 h 804"/>
                <a:gd name="T92" fmla="*/ 74 w 817"/>
                <a:gd name="T93" fmla="*/ 475 h 804"/>
                <a:gd name="T94" fmla="*/ 54 w 817"/>
                <a:gd name="T95" fmla="*/ 481 h 804"/>
                <a:gd name="T96" fmla="*/ 37 w 817"/>
                <a:gd name="T97" fmla="*/ 477 h 804"/>
                <a:gd name="T98" fmla="*/ 17 w 817"/>
                <a:gd name="T99" fmla="*/ 459 h 804"/>
                <a:gd name="T100" fmla="*/ 4 w 817"/>
                <a:gd name="T101" fmla="*/ 432 h 804"/>
                <a:gd name="T102" fmla="*/ 0 w 817"/>
                <a:gd name="T103" fmla="*/ 400 h 804"/>
                <a:gd name="T104" fmla="*/ 7 w 817"/>
                <a:gd name="T105" fmla="*/ 364 h 804"/>
                <a:gd name="T106" fmla="*/ 19 w 817"/>
                <a:gd name="T107" fmla="*/ 342 h 80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17"/>
                <a:gd name="T163" fmla="*/ 0 h 804"/>
                <a:gd name="T164" fmla="*/ 817 w 817"/>
                <a:gd name="T165" fmla="*/ 804 h 80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17" h="804">
                  <a:moveTo>
                    <a:pt x="33" y="329"/>
                  </a:moveTo>
                  <a:lnTo>
                    <a:pt x="38" y="326"/>
                  </a:lnTo>
                  <a:lnTo>
                    <a:pt x="43" y="324"/>
                  </a:lnTo>
                  <a:lnTo>
                    <a:pt x="47" y="323"/>
                  </a:lnTo>
                  <a:lnTo>
                    <a:pt x="51" y="322"/>
                  </a:lnTo>
                  <a:lnTo>
                    <a:pt x="56" y="322"/>
                  </a:lnTo>
                  <a:lnTo>
                    <a:pt x="60" y="322"/>
                  </a:lnTo>
                  <a:lnTo>
                    <a:pt x="64" y="323"/>
                  </a:lnTo>
                  <a:lnTo>
                    <a:pt x="68" y="324"/>
                  </a:lnTo>
                  <a:lnTo>
                    <a:pt x="76" y="328"/>
                  </a:lnTo>
                  <a:lnTo>
                    <a:pt x="84" y="332"/>
                  </a:lnTo>
                  <a:lnTo>
                    <a:pt x="91" y="337"/>
                  </a:lnTo>
                  <a:lnTo>
                    <a:pt x="98" y="343"/>
                  </a:lnTo>
                  <a:lnTo>
                    <a:pt x="104" y="347"/>
                  </a:lnTo>
                  <a:lnTo>
                    <a:pt x="110" y="351"/>
                  </a:lnTo>
                  <a:lnTo>
                    <a:pt x="116" y="354"/>
                  </a:lnTo>
                  <a:lnTo>
                    <a:pt x="120" y="355"/>
                  </a:lnTo>
                  <a:lnTo>
                    <a:pt x="123" y="355"/>
                  </a:lnTo>
                  <a:lnTo>
                    <a:pt x="128" y="354"/>
                  </a:lnTo>
                  <a:lnTo>
                    <a:pt x="130" y="353"/>
                  </a:lnTo>
                  <a:lnTo>
                    <a:pt x="132" y="351"/>
                  </a:lnTo>
                  <a:lnTo>
                    <a:pt x="135" y="348"/>
                  </a:lnTo>
                  <a:lnTo>
                    <a:pt x="137" y="345"/>
                  </a:lnTo>
                  <a:lnTo>
                    <a:pt x="139" y="341"/>
                  </a:lnTo>
                  <a:lnTo>
                    <a:pt x="141" y="335"/>
                  </a:lnTo>
                  <a:lnTo>
                    <a:pt x="141" y="141"/>
                  </a:lnTo>
                  <a:lnTo>
                    <a:pt x="412" y="141"/>
                  </a:lnTo>
                  <a:lnTo>
                    <a:pt x="418" y="138"/>
                  </a:lnTo>
                  <a:lnTo>
                    <a:pt x="423" y="136"/>
                  </a:lnTo>
                  <a:lnTo>
                    <a:pt x="427" y="133"/>
                  </a:lnTo>
                  <a:lnTo>
                    <a:pt x="430" y="129"/>
                  </a:lnTo>
                  <a:lnTo>
                    <a:pt x="432" y="126"/>
                  </a:lnTo>
                  <a:lnTo>
                    <a:pt x="432" y="122"/>
                  </a:lnTo>
                  <a:lnTo>
                    <a:pt x="432" y="119"/>
                  </a:lnTo>
                  <a:lnTo>
                    <a:pt x="431" y="115"/>
                  </a:lnTo>
                  <a:lnTo>
                    <a:pt x="427" y="108"/>
                  </a:lnTo>
                  <a:lnTo>
                    <a:pt x="422" y="100"/>
                  </a:lnTo>
                  <a:lnTo>
                    <a:pt x="416" y="92"/>
                  </a:lnTo>
                  <a:lnTo>
                    <a:pt x="410" y="84"/>
                  </a:lnTo>
                  <a:lnTo>
                    <a:pt x="407" y="76"/>
                  </a:lnTo>
                  <a:lnTo>
                    <a:pt x="404" y="70"/>
                  </a:lnTo>
                  <a:lnTo>
                    <a:pt x="403" y="66"/>
                  </a:lnTo>
                  <a:lnTo>
                    <a:pt x="402" y="63"/>
                  </a:lnTo>
                  <a:lnTo>
                    <a:pt x="401" y="57"/>
                  </a:lnTo>
                  <a:lnTo>
                    <a:pt x="401" y="51"/>
                  </a:lnTo>
                  <a:lnTo>
                    <a:pt x="402" y="45"/>
                  </a:lnTo>
                  <a:lnTo>
                    <a:pt x="403" y="39"/>
                  </a:lnTo>
                  <a:lnTo>
                    <a:pt x="406" y="34"/>
                  </a:lnTo>
                  <a:lnTo>
                    <a:pt x="409" y="29"/>
                  </a:lnTo>
                  <a:lnTo>
                    <a:pt x="413" y="25"/>
                  </a:lnTo>
                  <a:lnTo>
                    <a:pt x="417" y="20"/>
                  </a:lnTo>
                  <a:lnTo>
                    <a:pt x="422" y="17"/>
                  </a:lnTo>
                  <a:lnTo>
                    <a:pt x="427" y="13"/>
                  </a:lnTo>
                  <a:lnTo>
                    <a:pt x="433" y="10"/>
                  </a:lnTo>
                  <a:lnTo>
                    <a:pt x="439" y="7"/>
                  </a:lnTo>
                  <a:lnTo>
                    <a:pt x="446" y="5"/>
                  </a:lnTo>
                  <a:lnTo>
                    <a:pt x="452" y="3"/>
                  </a:lnTo>
                  <a:lnTo>
                    <a:pt x="459" y="1"/>
                  </a:lnTo>
                  <a:lnTo>
                    <a:pt x="467" y="0"/>
                  </a:lnTo>
                  <a:lnTo>
                    <a:pt x="474" y="0"/>
                  </a:lnTo>
                  <a:lnTo>
                    <a:pt x="481" y="0"/>
                  </a:lnTo>
                  <a:lnTo>
                    <a:pt x="489" y="0"/>
                  </a:lnTo>
                  <a:lnTo>
                    <a:pt x="496" y="1"/>
                  </a:lnTo>
                  <a:lnTo>
                    <a:pt x="504" y="2"/>
                  </a:lnTo>
                  <a:lnTo>
                    <a:pt x="511" y="4"/>
                  </a:lnTo>
                  <a:lnTo>
                    <a:pt x="518" y="6"/>
                  </a:lnTo>
                  <a:lnTo>
                    <a:pt x="521" y="8"/>
                  </a:lnTo>
                  <a:lnTo>
                    <a:pt x="524" y="9"/>
                  </a:lnTo>
                  <a:lnTo>
                    <a:pt x="531" y="12"/>
                  </a:lnTo>
                  <a:lnTo>
                    <a:pt x="537" y="16"/>
                  </a:lnTo>
                  <a:lnTo>
                    <a:pt x="542" y="21"/>
                  </a:lnTo>
                  <a:lnTo>
                    <a:pt x="545" y="24"/>
                  </a:lnTo>
                  <a:lnTo>
                    <a:pt x="547" y="26"/>
                  </a:lnTo>
                  <a:lnTo>
                    <a:pt x="551" y="32"/>
                  </a:lnTo>
                  <a:lnTo>
                    <a:pt x="554" y="37"/>
                  </a:lnTo>
                  <a:lnTo>
                    <a:pt x="556" y="42"/>
                  </a:lnTo>
                  <a:lnTo>
                    <a:pt x="557" y="47"/>
                  </a:lnTo>
                  <a:lnTo>
                    <a:pt x="557" y="54"/>
                  </a:lnTo>
                  <a:lnTo>
                    <a:pt x="557" y="60"/>
                  </a:lnTo>
                  <a:lnTo>
                    <a:pt x="556" y="63"/>
                  </a:lnTo>
                  <a:lnTo>
                    <a:pt x="555" y="67"/>
                  </a:lnTo>
                  <a:lnTo>
                    <a:pt x="551" y="74"/>
                  </a:lnTo>
                  <a:lnTo>
                    <a:pt x="549" y="78"/>
                  </a:lnTo>
                  <a:lnTo>
                    <a:pt x="547" y="83"/>
                  </a:lnTo>
                  <a:lnTo>
                    <a:pt x="537" y="96"/>
                  </a:lnTo>
                  <a:lnTo>
                    <a:pt x="530" y="106"/>
                  </a:lnTo>
                  <a:lnTo>
                    <a:pt x="528" y="110"/>
                  </a:lnTo>
                  <a:lnTo>
                    <a:pt x="525" y="114"/>
                  </a:lnTo>
                  <a:lnTo>
                    <a:pt x="524" y="118"/>
                  </a:lnTo>
                  <a:lnTo>
                    <a:pt x="523" y="122"/>
                  </a:lnTo>
                  <a:lnTo>
                    <a:pt x="523" y="126"/>
                  </a:lnTo>
                  <a:lnTo>
                    <a:pt x="524" y="128"/>
                  </a:lnTo>
                  <a:lnTo>
                    <a:pt x="525" y="129"/>
                  </a:lnTo>
                  <a:lnTo>
                    <a:pt x="526" y="131"/>
                  </a:lnTo>
                  <a:lnTo>
                    <a:pt x="528" y="133"/>
                  </a:lnTo>
                  <a:lnTo>
                    <a:pt x="532" y="136"/>
                  </a:lnTo>
                  <a:lnTo>
                    <a:pt x="534" y="137"/>
                  </a:lnTo>
                  <a:lnTo>
                    <a:pt x="537" y="138"/>
                  </a:lnTo>
                  <a:lnTo>
                    <a:pt x="545" y="141"/>
                  </a:lnTo>
                  <a:lnTo>
                    <a:pt x="817" y="141"/>
                  </a:lnTo>
                  <a:lnTo>
                    <a:pt x="817" y="662"/>
                  </a:lnTo>
                  <a:lnTo>
                    <a:pt x="545" y="662"/>
                  </a:lnTo>
                  <a:lnTo>
                    <a:pt x="535" y="666"/>
                  </a:lnTo>
                  <a:lnTo>
                    <a:pt x="531" y="668"/>
                  </a:lnTo>
                  <a:lnTo>
                    <a:pt x="528" y="670"/>
                  </a:lnTo>
                  <a:lnTo>
                    <a:pt x="526" y="673"/>
                  </a:lnTo>
                  <a:lnTo>
                    <a:pt x="524" y="675"/>
                  </a:lnTo>
                  <a:lnTo>
                    <a:pt x="524" y="678"/>
                  </a:lnTo>
                  <a:lnTo>
                    <a:pt x="523" y="680"/>
                  </a:lnTo>
                  <a:lnTo>
                    <a:pt x="524" y="683"/>
                  </a:lnTo>
                  <a:lnTo>
                    <a:pt x="524" y="686"/>
                  </a:lnTo>
                  <a:lnTo>
                    <a:pt x="527" y="692"/>
                  </a:lnTo>
                  <a:lnTo>
                    <a:pt x="531" y="699"/>
                  </a:lnTo>
                  <a:lnTo>
                    <a:pt x="536" y="706"/>
                  </a:lnTo>
                  <a:lnTo>
                    <a:pt x="542" y="713"/>
                  </a:lnTo>
                  <a:lnTo>
                    <a:pt x="547" y="720"/>
                  </a:lnTo>
                  <a:lnTo>
                    <a:pt x="551" y="728"/>
                  </a:lnTo>
                  <a:lnTo>
                    <a:pt x="555" y="737"/>
                  </a:lnTo>
                  <a:lnTo>
                    <a:pt x="558" y="745"/>
                  </a:lnTo>
                  <a:lnTo>
                    <a:pt x="558" y="750"/>
                  </a:lnTo>
                  <a:lnTo>
                    <a:pt x="558" y="754"/>
                  </a:lnTo>
                  <a:lnTo>
                    <a:pt x="557" y="758"/>
                  </a:lnTo>
                  <a:lnTo>
                    <a:pt x="556" y="762"/>
                  </a:lnTo>
                  <a:lnTo>
                    <a:pt x="554" y="767"/>
                  </a:lnTo>
                  <a:lnTo>
                    <a:pt x="552" y="771"/>
                  </a:lnTo>
                  <a:lnTo>
                    <a:pt x="545" y="779"/>
                  </a:lnTo>
                  <a:lnTo>
                    <a:pt x="541" y="783"/>
                  </a:lnTo>
                  <a:lnTo>
                    <a:pt x="537" y="786"/>
                  </a:lnTo>
                  <a:lnTo>
                    <a:pt x="529" y="792"/>
                  </a:lnTo>
                  <a:lnTo>
                    <a:pt x="524" y="794"/>
                  </a:lnTo>
                  <a:lnTo>
                    <a:pt x="520" y="796"/>
                  </a:lnTo>
                  <a:lnTo>
                    <a:pt x="510" y="800"/>
                  </a:lnTo>
                  <a:lnTo>
                    <a:pt x="504" y="801"/>
                  </a:lnTo>
                  <a:lnTo>
                    <a:pt x="498" y="802"/>
                  </a:lnTo>
                  <a:lnTo>
                    <a:pt x="488" y="803"/>
                  </a:lnTo>
                  <a:lnTo>
                    <a:pt x="477" y="804"/>
                  </a:lnTo>
                  <a:lnTo>
                    <a:pt x="466" y="803"/>
                  </a:lnTo>
                  <a:lnTo>
                    <a:pt x="456" y="801"/>
                  </a:lnTo>
                  <a:lnTo>
                    <a:pt x="446" y="798"/>
                  </a:lnTo>
                  <a:lnTo>
                    <a:pt x="441" y="796"/>
                  </a:lnTo>
                  <a:lnTo>
                    <a:pt x="436" y="794"/>
                  </a:lnTo>
                  <a:lnTo>
                    <a:pt x="427" y="790"/>
                  </a:lnTo>
                  <a:lnTo>
                    <a:pt x="423" y="787"/>
                  </a:lnTo>
                  <a:lnTo>
                    <a:pt x="419" y="784"/>
                  </a:lnTo>
                  <a:lnTo>
                    <a:pt x="412" y="778"/>
                  </a:lnTo>
                  <a:lnTo>
                    <a:pt x="409" y="774"/>
                  </a:lnTo>
                  <a:lnTo>
                    <a:pt x="407" y="770"/>
                  </a:lnTo>
                  <a:lnTo>
                    <a:pt x="404" y="765"/>
                  </a:lnTo>
                  <a:lnTo>
                    <a:pt x="402" y="761"/>
                  </a:lnTo>
                  <a:lnTo>
                    <a:pt x="401" y="756"/>
                  </a:lnTo>
                  <a:lnTo>
                    <a:pt x="400" y="752"/>
                  </a:lnTo>
                  <a:lnTo>
                    <a:pt x="400" y="748"/>
                  </a:lnTo>
                  <a:lnTo>
                    <a:pt x="400" y="743"/>
                  </a:lnTo>
                  <a:lnTo>
                    <a:pt x="401" y="739"/>
                  </a:lnTo>
                  <a:lnTo>
                    <a:pt x="402" y="735"/>
                  </a:lnTo>
                  <a:lnTo>
                    <a:pt x="406" y="726"/>
                  </a:lnTo>
                  <a:lnTo>
                    <a:pt x="410" y="719"/>
                  </a:lnTo>
                  <a:lnTo>
                    <a:pt x="415" y="711"/>
                  </a:lnTo>
                  <a:lnTo>
                    <a:pt x="420" y="704"/>
                  </a:lnTo>
                  <a:lnTo>
                    <a:pt x="424" y="698"/>
                  </a:lnTo>
                  <a:lnTo>
                    <a:pt x="428" y="692"/>
                  </a:lnTo>
                  <a:lnTo>
                    <a:pt x="431" y="686"/>
                  </a:lnTo>
                  <a:lnTo>
                    <a:pt x="432" y="683"/>
                  </a:lnTo>
                  <a:lnTo>
                    <a:pt x="432" y="680"/>
                  </a:lnTo>
                  <a:lnTo>
                    <a:pt x="432" y="678"/>
                  </a:lnTo>
                  <a:lnTo>
                    <a:pt x="431" y="675"/>
                  </a:lnTo>
                  <a:lnTo>
                    <a:pt x="430" y="673"/>
                  </a:lnTo>
                  <a:lnTo>
                    <a:pt x="428" y="671"/>
                  </a:lnTo>
                  <a:lnTo>
                    <a:pt x="425" y="668"/>
                  </a:lnTo>
                  <a:lnTo>
                    <a:pt x="421" y="666"/>
                  </a:lnTo>
                  <a:lnTo>
                    <a:pt x="417" y="664"/>
                  </a:lnTo>
                  <a:lnTo>
                    <a:pt x="412" y="662"/>
                  </a:lnTo>
                  <a:lnTo>
                    <a:pt x="141" y="662"/>
                  </a:lnTo>
                  <a:lnTo>
                    <a:pt x="141" y="466"/>
                  </a:lnTo>
                  <a:lnTo>
                    <a:pt x="137" y="456"/>
                  </a:lnTo>
                  <a:lnTo>
                    <a:pt x="135" y="452"/>
                  </a:lnTo>
                  <a:lnTo>
                    <a:pt x="133" y="449"/>
                  </a:lnTo>
                  <a:lnTo>
                    <a:pt x="130" y="447"/>
                  </a:lnTo>
                  <a:lnTo>
                    <a:pt x="128" y="446"/>
                  </a:lnTo>
                  <a:lnTo>
                    <a:pt x="125" y="445"/>
                  </a:lnTo>
                  <a:lnTo>
                    <a:pt x="123" y="445"/>
                  </a:lnTo>
                  <a:lnTo>
                    <a:pt x="120" y="446"/>
                  </a:lnTo>
                  <a:lnTo>
                    <a:pt x="116" y="447"/>
                  </a:lnTo>
                  <a:lnTo>
                    <a:pt x="110" y="450"/>
                  </a:lnTo>
                  <a:lnTo>
                    <a:pt x="103" y="454"/>
                  </a:lnTo>
                  <a:lnTo>
                    <a:pt x="96" y="459"/>
                  </a:lnTo>
                  <a:lnTo>
                    <a:pt x="82" y="469"/>
                  </a:lnTo>
                  <a:lnTo>
                    <a:pt x="74" y="475"/>
                  </a:lnTo>
                  <a:lnTo>
                    <a:pt x="70" y="477"/>
                  </a:lnTo>
                  <a:lnTo>
                    <a:pt x="66" y="478"/>
                  </a:lnTo>
                  <a:lnTo>
                    <a:pt x="58" y="481"/>
                  </a:lnTo>
                  <a:lnTo>
                    <a:pt x="54" y="481"/>
                  </a:lnTo>
                  <a:lnTo>
                    <a:pt x="50" y="481"/>
                  </a:lnTo>
                  <a:lnTo>
                    <a:pt x="45" y="480"/>
                  </a:lnTo>
                  <a:lnTo>
                    <a:pt x="41" y="479"/>
                  </a:lnTo>
                  <a:lnTo>
                    <a:pt x="37" y="477"/>
                  </a:lnTo>
                  <a:lnTo>
                    <a:pt x="32" y="475"/>
                  </a:lnTo>
                  <a:lnTo>
                    <a:pt x="24" y="467"/>
                  </a:lnTo>
                  <a:lnTo>
                    <a:pt x="21" y="463"/>
                  </a:lnTo>
                  <a:lnTo>
                    <a:pt x="17" y="459"/>
                  </a:lnTo>
                  <a:lnTo>
                    <a:pt x="12" y="451"/>
                  </a:lnTo>
                  <a:lnTo>
                    <a:pt x="9" y="446"/>
                  </a:lnTo>
                  <a:lnTo>
                    <a:pt x="7" y="442"/>
                  </a:lnTo>
                  <a:lnTo>
                    <a:pt x="4" y="432"/>
                  </a:lnTo>
                  <a:lnTo>
                    <a:pt x="2" y="426"/>
                  </a:lnTo>
                  <a:lnTo>
                    <a:pt x="1" y="421"/>
                  </a:lnTo>
                  <a:lnTo>
                    <a:pt x="0" y="411"/>
                  </a:lnTo>
                  <a:lnTo>
                    <a:pt x="0" y="400"/>
                  </a:lnTo>
                  <a:lnTo>
                    <a:pt x="1" y="389"/>
                  </a:lnTo>
                  <a:lnTo>
                    <a:pt x="2" y="379"/>
                  </a:lnTo>
                  <a:lnTo>
                    <a:pt x="5" y="369"/>
                  </a:lnTo>
                  <a:lnTo>
                    <a:pt x="7" y="364"/>
                  </a:lnTo>
                  <a:lnTo>
                    <a:pt x="9" y="359"/>
                  </a:lnTo>
                  <a:lnTo>
                    <a:pt x="14" y="350"/>
                  </a:lnTo>
                  <a:lnTo>
                    <a:pt x="16" y="346"/>
                  </a:lnTo>
                  <a:lnTo>
                    <a:pt x="19" y="342"/>
                  </a:lnTo>
                  <a:lnTo>
                    <a:pt x="26" y="334"/>
                  </a:lnTo>
                  <a:lnTo>
                    <a:pt x="29" y="331"/>
                  </a:lnTo>
                  <a:lnTo>
                    <a:pt x="33" y="329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11" name="Freeform 20"/>
            <p:cNvSpPr>
              <a:spLocks/>
            </p:cNvSpPr>
            <p:nvPr/>
          </p:nvSpPr>
          <p:spPr bwMode="auto">
            <a:xfrm>
              <a:off x="3025929" y="1237416"/>
              <a:ext cx="3044127" cy="2166300"/>
            </a:xfrm>
            <a:custGeom>
              <a:avLst/>
              <a:gdLst>
                <a:gd name="T0" fmla="*/ 11 w 673"/>
                <a:gd name="T1" fmla="*/ 448 h 662"/>
                <a:gd name="T2" fmla="*/ 27 w 673"/>
                <a:gd name="T3" fmla="*/ 447 h 662"/>
                <a:gd name="T4" fmla="*/ 60 w 673"/>
                <a:gd name="T5" fmla="*/ 469 h 662"/>
                <a:gd name="T6" fmla="*/ 85 w 673"/>
                <a:gd name="T7" fmla="*/ 481 h 662"/>
                <a:gd name="T8" fmla="*/ 109 w 673"/>
                <a:gd name="T9" fmla="*/ 475 h 662"/>
                <a:gd name="T10" fmla="*/ 132 w 673"/>
                <a:gd name="T11" fmla="*/ 446 h 662"/>
                <a:gd name="T12" fmla="*/ 142 w 673"/>
                <a:gd name="T13" fmla="*/ 411 h 662"/>
                <a:gd name="T14" fmla="*/ 135 w 673"/>
                <a:gd name="T15" fmla="*/ 364 h 662"/>
                <a:gd name="T16" fmla="*/ 116 w 673"/>
                <a:gd name="T17" fmla="*/ 334 h 662"/>
                <a:gd name="T18" fmla="*/ 92 w 673"/>
                <a:gd name="T19" fmla="*/ 322 h 662"/>
                <a:gd name="T20" fmla="*/ 67 w 673"/>
                <a:gd name="T21" fmla="*/ 327 h 662"/>
                <a:gd name="T22" fmla="*/ 26 w 673"/>
                <a:gd name="T23" fmla="*/ 354 h 662"/>
                <a:gd name="T24" fmla="*/ 11 w 673"/>
                <a:gd name="T25" fmla="*/ 352 h 662"/>
                <a:gd name="T26" fmla="*/ 0 w 673"/>
                <a:gd name="T27" fmla="*/ 333 h 662"/>
                <a:gd name="T28" fmla="*/ 283 w 673"/>
                <a:gd name="T29" fmla="*/ 135 h 662"/>
                <a:gd name="T30" fmla="*/ 290 w 673"/>
                <a:gd name="T31" fmla="*/ 123 h 662"/>
                <a:gd name="T32" fmla="*/ 278 w 673"/>
                <a:gd name="T33" fmla="*/ 99 h 662"/>
                <a:gd name="T34" fmla="*/ 258 w 673"/>
                <a:gd name="T35" fmla="*/ 64 h 662"/>
                <a:gd name="T36" fmla="*/ 259 w 673"/>
                <a:gd name="T37" fmla="*/ 43 h 662"/>
                <a:gd name="T38" fmla="*/ 274 w 673"/>
                <a:gd name="T39" fmla="*/ 22 h 662"/>
                <a:gd name="T40" fmla="*/ 304 w 673"/>
                <a:gd name="T41" fmla="*/ 5 h 662"/>
                <a:gd name="T42" fmla="*/ 356 w 673"/>
                <a:gd name="T43" fmla="*/ 1 h 662"/>
                <a:gd name="T44" fmla="*/ 390 w 673"/>
                <a:gd name="T45" fmla="*/ 14 h 662"/>
                <a:gd name="T46" fmla="*/ 410 w 673"/>
                <a:gd name="T47" fmla="*/ 32 h 662"/>
                <a:gd name="T48" fmla="*/ 416 w 673"/>
                <a:gd name="T49" fmla="*/ 54 h 662"/>
                <a:gd name="T50" fmla="*/ 394 w 673"/>
                <a:gd name="T51" fmla="*/ 98 h 662"/>
                <a:gd name="T52" fmla="*/ 381 w 673"/>
                <a:gd name="T53" fmla="*/ 123 h 662"/>
                <a:gd name="T54" fmla="*/ 388 w 673"/>
                <a:gd name="T55" fmla="*/ 135 h 662"/>
                <a:gd name="T56" fmla="*/ 673 w 673"/>
                <a:gd name="T57" fmla="*/ 333 h 662"/>
                <a:gd name="T58" fmla="*/ 662 w 673"/>
                <a:gd name="T59" fmla="*/ 353 h 662"/>
                <a:gd name="T60" fmla="*/ 648 w 673"/>
                <a:gd name="T61" fmla="*/ 354 h 662"/>
                <a:gd name="T62" fmla="*/ 615 w 673"/>
                <a:gd name="T63" fmla="*/ 332 h 662"/>
                <a:gd name="T64" fmla="*/ 587 w 673"/>
                <a:gd name="T65" fmla="*/ 322 h 662"/>
                <a:gd name="T66" fmla="*/ 565 w 673"/>
                <a:gd name="T67" fmla="*/ 329 h 662"/>
                <a:gd name="T68" fmla="*/ 545 w 673"/>
                <a:gd name="T69" fmla="*/ 350 h 662"/>
                <a:gd name="T70" fmla="*/ 532 w 673"/>
                <a:gd name="T71" fmla="*/ 389 h 662"/>
                <a:gd name="T72" fmla="*/ 535 w 673"/>
                <a:gd name="T73" fmla="*/ 432 h 662"/>
                <a:gd name="T74" fmla="*/ 549 w 673"/>
                <a:gd name="T75" fmla="*/ 459 h 662"/>
                <a:gd name="T76" fmla="*/ 568 w 673"/>
                <a:gd name="T77" fmla="*/ 477 h 662"/>
                <a:gd name="T78" fmla="*/ 590 w 673"/>
                <a:gd name="T79" fmla="*/ 481 h 662"/>
                <a:gd name="T80" fmla="*/ 628 w 673"/>
                <a:gd name="T81" fmla="*/ 458 h 662"/>
                <a:gd name="T82" fmla="*/ 652 w 673"/>
                <a:gd name="T83" fmla="*/ 446 h 662"/>
                <a:gd name="T84" fmla="*/ 665 w 673"/>
                <a:gd name="T85" fmla="*/ 450 h 662"/>
                <a:gd name="T86" fmla="*/ 673 w 673"/>
                <a:gd name="T87" fmla="*/ 662 h 662"/>
                <a:gd name="T88" fmla="*/ 383 w 673"/>
                <a:gd name="T89" fmla="*/ 652 h 662"/>
                <a:gd name="T90" fmla="*/ 382 w 673"/>
                <a:gd name="T91" fmla="*/ 638 h 662"/>
                <a:gd name="T92" fmla="*/ 405 w 673"/>
                <a:gd name="T93" fmla="*/ 604 h 662"/>
                <a:gd name="T94" fmla="*/ 416 w 673"/>
                <a:gd name="T95" fmla="*/ 570 h 662"/>
                <a:gd name="T96" fmla="*/ 403 w 673"/>
                <a:gd name="T97" fmla="*/ 545 h 662"/>
                <a:gd name="T98" fmla="*/ 377 w 673"/>
                <a:gd name="T99" fmla="*/ 528 h 662"/>
                <a:gd name="T100" fmla="*/ 335 w 673"/>
                <a:gd name="T101" fmla="*/ 521 h 662"/>
                <a:gd name="T102" fmla="*/ 294 w 673"/>
                <a:gd name="T103" fmla="*/ 530 h 662"/>
                <a:gd name="T104" fmla="*/ 267 w 673"/>
                <a:gd name="T105" fmla="*/ 550 h 662"/>
                <a:gd name="T106" fmla="*/ 257 w 673"/>
                <a:gd name="T107" fmla="*/ 572 h 662"/>
                <a:gd name="T108" fmla="*/ 263 w 673"/>
                <a:gd name="T109" fmla="*/ 597 h 662"/>
                <a:gd name="T110" fmla="*/ 287 w 673"/>
                <a:gd name="T111" fmla="*/ 633 h 662"/>
                <a:gd name="T112" fmla="*/ 289 w 673"/>
                <a:gd name="T113" fmla="*/ 649 h 662"/>
                <a:gd name="T114" fmla="*/ 275 w 673"/>
                <a:gd name="T115" fmla="*/ 660 h 66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73"/>
                <a:gd name="T175" fmla="*/ 0 h 662"/>
                <a:gd name="T176" fmla="*/ 673 w 673"/>
                <a:gd name="T177" fmla="*/ 662 h 66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73" h="662">
                  <a:moveTo>
                    <a:pt x="1" y="466"/>
                  </a:moveTo>
                  <a:lnTo>
                    <a:pt x="4" y="456"/>
                  </a:lnTo>
                  <a:lnTo>
                    <a:pt x="7" y="453"/>
                  </a:lnTo>
                  <a:lnTo>
                    <a:pt x="9" y="450"/>
                  </a:lnTo>
                  <a:lnTo>
                    <a:pt x="11" y="448"/>
                  </a:lnTo>
                  <a:lnTo>
                    <a:pt x="13" y="446"/>
                  </a:lnTo>
                  <a:lnTo>
                    <a:pt x="16" y="446"/>
                  </a:lnTo>
                  <a:lnTo>
                    <a:pt x="20" y="445"/>
                  </a:lnTo>
                  <a:lnTo>
                    <a:pt x="23" y="446"/>
                  </a:lnTo>
                  <a:lnTo>
                    <a:pt x="27" y="447"/>
                  </a:lnTo>
                  <a:lnTo>
                    <a:pt x="30" y="449"/>
                  </a:lnTo>
                  <a:lnTo>
                    <a:pt x="34" y="451"/>
                  </a:lnTo>
                  <a:lnTo>
                    <a:pt x="42" y="456"/>
                  </a:lnTo>
                  <a:lnTo>
                    <a:pt x="51" y="463"/>
                  </a:lnTo>
                  <a:lnTo>
                    <a:pt x="60" y="469"/>
                  </a:lnTo>
                  <a:lnTo>
                    <a:pt x="65" y="473"/>
                  </a:lnTo>
                  <a:lnTo>
                    <a:pt x="70" y="476"/>
                  </a:lnTo>
                  <a:lnTo>
                    <a:pt x="75" y="478"/>
                  </a:lnTo>
                  <a:lnTo>
                    <a:pt x="80" y="480"/>
                  </a:lnTo>
                  <a:lnTo>
                    <a:pt x="85" y="481"/>
                  </a:lnTo>
                  <a:lnTo>
                    <a:pt x="90" y="481"/>
                  </a:lnTo>
                  <a:lnTo>
                    <a:pt x="95" y="481"/>
                  </a:lnTo>
                  <a:lnTo>
                    <a:pt x="100" y="480"/>
                  </a:lnTo>
                  <a:lnTo>
                    <a:pt x="104" y="478"/>
                  </a:lnTo>
                  <a:lnTo>
                    <a:pt x="109" y="475"/>
                  </a:lnTo>
                  <a:lnTo>
                    <a:pt x="117" y="467"/>
                  </a:lnTo>
                  <a:lnTo>
                    <a:pt x="121" y="463"/>
                  </a:lnTo>
                  <a:lnTo>
                    <a:pt x="124" y="459"/>
                  </a:lnTo>
                  <a:lnTo>
                    <a:pt x="130" y="451"/>
                  </a:lnTo>
                  <a:lnTo>
                    <a:pt x="132" y="446"/>
                  </a:lnTo>
                  <a:lnTo>
                    <a:pt x="134" y="442"/>
                  </a:lnTo>
                  <a:lnTo>
                    <a:pt x="138" y="432"/>
                  </a:lnTo>
                  <a:lnTo>
                    <a:pt x="139" y="426"/>
                  </a:lnTo>
                  <a:lnTo>
                    <a:pt x="140" y="421"/>
                  </a:lnTo>
                  <a:lnTo>
                    <a:pt x="142" y="411"/>
                  </a:lnTo>
                  <a:lnTo>
                    <a:pt x="142" y="400"/>
                  </a:lnTo>
                  <a:lnTo>
                    <a:pt x="141" y="389"/>
                  </a:lnTo>
                  <a:lnTo>
                    <a:pt x="139" y="379"/>
                  </a:lnTo>
                  <a:lnTo>
                    <a:pt x="136" y="369"/>
                  </a:lnTo>
                  <a:lnTo>
                    <a:pt x="135" y="364"/>
                  </a:lnTo>
                  <a:lnTo>
                    <a:pt x="133" y="359"/>
                  </a:lnTo>
                  <a:lnTo>
                    <a:pt x="128" y="350"/>
                  </a:lnTo>
                  <a:lnTo>
                    <a:pt x="125" y="346"/>
                  </a:lnTo>
                  <a:lnTo>
                    <a:pt x="122" y="342"/>
                  </a:lnTo>
                  <a:lnTo>
                    <a:pt x="116" y="334"/>
                  </a:lnTo>
                  <a:lnTo>
                    <a:pt x="112" y="331"/>
                  </a:lnTo>
                  <a:lnTo>
                    <a:pt x="108" y="329"/>
                  </a:lnTo>
                  <a:lnTo>
                    <a:pt x="103" y="326"/>
                  </a:lnTo>
                  <a:lnTo>
                    <a:pt x="98" y="324"/>
                  </a:lnTo>
                  <a:lnTo>
                    <a:pt x="92" y="322"/>
                  </a:lnTo>
                  <a:lnTo>
                    <a:pt x="87" y="322"/>
                  </a:lnTo>
                  <a:lnTo>
                    <a:pt x="82" y="322"/>
                  </a:lnTo>
                  <a:lnTo>
                    <a:pt x="77" y="323"/>
                  </a:lnTo>
                  <a:lnTo>
                    <a:pt x="72" y="325"/>
                  </a:lnTo>
                  <a:lnTo>
                    <a:pt x="67" y="327"/>
                  </a:lnTo>
                  <a:lnTo>
                    <a:pt x="58" y="332"/>
                  </a:lnTo>
                  <a:lnTo>
                    <a:pt x="49" y="338"/>
                  </a:lnTo>
                  <a:lnTo>
                    <a:pt x="41" y="345"/>
                  </a:lnTo>
                  <a:lnTo>
                    <a:pt x="33" y="350"/>
                  </a:lnTo>
                  <a:lnTo>
                    <a:pt x="26" y="354"/>
                  </a:lnTo>
                  <a:lnTo>
                    <a:pt x="23" y="355"/>
                  </a:lnTo>
                  <a:lnTo>
                    <a:pt x="20" y="355"/>
                  </a:lnTo>
                  <a:lnTo>
                    <a:pt x="16" y="355"/>
                  </a:lnTo>
                  <a:lnTo>
                    <a:pt x="14" y="354"/>
                  </a:lnTo>
                  <a:lnTo>
                    <a:pt x="11" y="352"/>
                  </a:lnTo>
                  <a:lnTo>
                    <a:pt x="9" y="350"/>
                  </a:lnTo>
                  <a:lnTo>
                    <a:pt x="7" y="347"/>
                  </a:lnTo>
                  <a:lnTo>
                    <a:pt x="4" y="344"/>
                  </a:lnTo>
                  <a:lnTo>
                    <a:pt x="2" y="338"/>
                  </a:lnTo>
                  <a:lnTo>
                    <a:pt x="0" y="333"/>
                  </a:lnTo>
                  <a:lnTo>
                    <a:pt x="1" y="141"/>
                  </a:lnTo>
                  <a:lnTo>
                    <a:pt x="269" y="141"/>
                  </a:lnTo>
                  <a:lnTo>
                    <a:pt x="276" y="139"/>
                  </a:lnTo>
                  <a:lnTo>
                    <a:pt x="280" y="137"/>
                  </a:lnTo>
                  <a:lnTo>
                    <a:pt x="283" y="135"/>
                  </a:lnTo>
                  <a:lnTo>
                    <a:pt x="286" y="133"/>
                  </a:lnTo>
                  <a:lnTo>
                    <a:pt x="288" y="130"/>
                  </a:lnTo>
                  <a:lnTo>
                    <a:pt x="289" y="128"/>
                  </a:lnTo>
                  <a:lnTo>
                    <a:pt x="290" y="125"/>
                  </a:lnTo>
                  <a:lnTo>
                    <a:pt x="290" y="123"/>
                  </a:lnTo>
                  <a:lnTo>
                    <a:pt x="290" y="120"/>
                  </a:lnTo>
                  <a:lnTo>
                    <a:pt x="289" y="117"/>
                  </a:lnTo>
                  <a:lnTo>
                    <a:pt x="286" y="112"/>
                  </a:lnTo>
                  <a:lnTo>
                    <a:pt x="283" y="105"/>
                  </a:lnTo>
                  <a:lnTo>
                    <a:pt x="278" y="99"/>
                  </a:lnTo>
                  <a:lnTo>
                    <a:pt x="267" y="85"/>
                  </a:lnTo>
                  <a:lnTo>
                    <a:pt x="263" y="76"/>
                  </a:lnTo>
                  <a:lnTo>
                    <a:pt x="261" y="72"/>
                  </a:lnTo>
                  <a:lnTo>
                    <a:pt x="260" y="68"/>
                  </a:lnTo>
                  <a:lnTo>
                    <a:pt x="258" y="64"/>
                  </a:lnTo>
                  <a:lnTo>
                    <a:pt x="258" y="60"/>
                  </a:lnTo>
                  <a:lnTo>
                    <a:pt x="257" y="56"/>
                  </a:lnTo>
                  <a:lnTo>
                    <a:pt x="257" y="51"/>
                  </a:lnTo>
                  <a:lnTo>
                    <a:pt x="258" y="47"/>
                  </a:lnTo>
                  <a:lnTo>
                    <a:pt x="259" y="43"/>
                  </a:lnTo>
                  <a:lnTo>
                    <a:pt x="261" y="38"/>
                  </a:lnTo>
                  <a:lnTo>
                    <a:pt x="264" y="33"/>
                  </a:lnTo>
                  <a:lnTo>
                    <a:pt x="267" y="29"/>
                  </a:lnTo>
                  <a:lnTo>
                    <a:pt x="270" y="26"/>
                  </a:lnTo>
                  <a:lnTo>
                    <a:pt x="274" y="22"/>
                  </a:lnTo>
                  <a:lnTo>
                    <a:pt x="277" y="19"/>
                  </a:lnTo>
                  <a:lnTo>
                    <a:pt x="285" y="14"/>
                  </a:lnTo>
                  <a:lnTo>
                    <a:pt x="294" y="9"/>
                  </a:lnTo>
                  <a:lnTo>
                    <a:pt x="299" y="7"/>
                  </a:lnTo>
                  <a:lnTo>
                    <a:pt x="304" y="5"/>
                  </a:lnTo>
                  <a:lnTo>
                    <a:pt x="314" y="2"/>
                  </a:lnTo>
                  <a:lnTo>
                    <a:pt x="324" y="1"/>
                  </a:lnTo>
                  <a:lnTo>
                    <a:pt x="335" y="0"/>
                  </a:lnTo>
                  <a:lnTo>
                    <a:pt x="346" y="0"/>
                  </a:lnTo>
                  <a:lnTo>
                    <a:pt x="356" y="1"/>
                  </a:lnTo>
                  <a:lnTo>
                    <a:pt x="367" y="4"/>
                  </a:lnTo>
                  <a:lnTo>
                    <a:pt x="377" y="7"/>
                  </a:lnTo>
                  <a:lnTo>
                    <a:pt x="381" y="9"/>
                  </a:lnTo>
                  <a:lnTo>
                    <a:pt x="386" y="12"/>
                  </a:lnTo>
                  <a:lnTo>
                    <a:pt x="390" y="14"/>
                  </a:lnTo>
                  <a:lnTo>
                    <a:pt x="395" y="17"/>
                  </a:lnTo>
                  <a:lnTo>
                    <a:pt x="400" y="21"/>
                  </a:lnTo>
                  <a:lnTo>
                    <a:pt x="403" y="24"/>
                  </a:lnTo>
                  <a:lnTo>
                    <a:pt x="407" y="28"/>
                  </a:lnTo>
                  <a:lnTo>
                    <a:pt x="410" y="32"/>
                  </a:lnTo>
                  <a:lnTo>
                    <a:pt x="412" y="37"/>
                  </a:lnTo>
                  <a:lnTo>
                    <a:pt x="414" y="41"/>
                  </a:lnTo>
                  <a:lnTo>
                    <a:pt x="416" y="45"/>
                  </a:lnTo>
                  <a:lnTo>
                    <a:pt x="416" y="50"/>
                  </a:lnTo>
                  <a:lnTo>
                    <a:pt x="416" y="54"/>
                  </a:lnTo>
                  <a:lnTo>
                    <a:pt x="416" y="58"/>
                  </a:lnTo>
                  <a:lnTo>
                    <a:pt x="413" y="66"/>
                  </a:lnTo>
                  <a:lnTo>
                    <a:pt x="410" y="74"/>
                  </a:lnTo>
                  <a:lnTo>
                    <a:pt x="405" y="83"/>
                  </a:lnTo>
                  <a:lnTo>
                    <a:pt x="394" y="98"/>
                  </a:lnTo>
                  <a:lnTo>
                    <a:pt x="389" y="104"/>
                  </a:lnTo>
                  <a:lnTo>
                    <a:pt x="385" y="111"/>
                  </a:lnTo>
                  <a:lnTo>
                    <a:pt x="382" y="117"/>
                  </a:lnTo>
                  <a:lnTo>
                    <a:pt x="381" y="120"/>
                  </a:lnTo>
                  <a:lnTo>
                    <a:pt x="381" y="123"/>
                  </a:lnTo>
                  <a:lnTo>
                    <a:pt x="381" y="125"/>
                  </a:lnTo>
                  <a:lnTo>
                    <a:pt x="381" y="128"/>
                  </a:lnTo>
                  <a:lnTo>
                    <a:pt x="383" y="130"/>
                  </a:lnTo>
                  <a:lnTo>
                    <a:pt x="385" y="133"/>
                  </a:lnTo>
                  <a:lnTo>
                    <a:pt x="388" y="135"/>
                  </a:lnTo>
                  <a:lnTo>
                    <a:pt x="391" y="137"/>
                  </a:lnTo>
                  <a:lnTo>
                    <a:pt x="396" y="139"/>
                  </a:lnTo>
                  <a:lnTo>
                    <a:pt x="402" y="141"/>
                  </a:lnTo>
                  <a:lnTo>
                    <a:pt x="673" y="141"/>
                  </a:lnTo>
                  <a:lnTo>
                    <a:pt x="673" y="333"/>
                  </a:lnTo>
                  <a:lnTo>
                    <a:pt x="671" y="339"/>
                  </a:lnTo>
                  <a:lnTo>
                    <a:pt x="669" y="344"/>
                  </a:lnTo>
                  <a:lnTo>
                    <a:pt x="667" y="348"/>
                  </a:lnTo>
                  <a:lnTo>
                    <a:pt x="665" y="350"/>
                  </a:lnTo>
                  <a:lnTo>
                    <a:pt x="662" y="353"/>
                  </a:lnTo>
                  <a:lnTo>
                    <a:pt x="660" y="354"/>
                  </a:lnTo>
                  <a:lnTo>
                    <a:pt x="657" y="355"/>
                  </a:lnTo>
                  <a:lnTo>
                    <a:pt x="655" y="355"/>
                  </a:lnTo>
                  <a:lnTo>
                    <a:pt x="652" y="355"/>
                  </a:lnTo>
                  <a:lnTo>
                    <a:pt x="648" y="354"/>
                  </a:lnTo>
                  <a:lnTo>
                    <a:pt x="642" y="351"/>
                  </a:lnTo>
                  <a:lnTo>
                    <a:pt x="636" y="348"/>
                  </a:lnTo>
                  <a:lnTo>
                    <a:pt x="630" y="343"/>
                  </a:lnTo>
                  <a:lnTo>
                    <a:pt x="623" y="337"/>
                  </a:lnTo>
                  <a:lnTo>
                    <a:pt x="615" y="332"/>
                  </a:lnTo>
                  <a:lnTo>
                    <a:pt x="608" y="328"/>
                  </a:lnTo>
                  <a:lnTo>
                    <a:pt x="600" y="325"/>
                  </a:lnTo>
                  <a:lnTo>
                    <a:pt x="596" y="323"/>
                  </a:lnTo>
                  <a:lnTo>
                    <a:pt x="592" y="322"/>
                  </a:lnTo>
                  <a:lnTo>
                    <a:pt x="587" y="322"/>
                  </a:lnTo>
                  <a:lnTo>
                    <a:pt x="583" y="322"/>
                  </a:lnTo>
                  <a:lnTo>
                    <a:pt x="579" y="323"/>
                  </a:lnTo>
                  <a:lnTo>
                    <a:pt x="574" y="324"/>
                  </a:lnTo>
                  <a:lnTo>
                    <a:pt x="570" y="326"/>
                  </a:lnTo>
                  <a:lnTo>
                    <a:pt x="565" y="329"/>
                  </a:lnTo>
                  <a:lnTo>
                    <a:pt x="561" y="331"/>
                  </a:lnTo>
                  <a:lnTo>
                    <a:pt x="557" y="334"/>
                  </a:lnTo>
                  <a:lnTo>
                    <a:pt x="554" y="338"/>
                  </a:lnTo>
                  <a:lnTo>
                    <a:pt x="551" y="342"/>
                  </a:lnTo>
                  <a:lnTo>
                    <a:pt x="545" y="350"/>
                  </a:lnTo>
                  <a:lnTo>
                    <a:pt x="540" y="359"/>
                  </a:lnTo>
                  <a:lnTo>
                    <a:pt x="538" y="364"/>
                  </a:lnTo>
                  <a:lnTo>
                    <a:pt x="537" y="369"/>
                  </a:lnTo>
                  <a:lnTo>
                    <a:pt x="534" y="379"/>
                  </a:lnTo>
                  <a:lnTo>
                    <a:pt x="532" y="389"/>
                  </a:lnTo>
                  <a:lnTo>
                    <a:pt x="532" y="394"/>
                  </a:lnTo>
                  <a:lnTo>
                    <a:pt x="531" y="400"/>
                  </a:lnTo>
                  <a:lnTo>
                    <a:pt x="532" y="411"/>
                  </a:lnTo>
                  <a:lnTo>
                    <a:pt x="533" y="421"/>
                  </a:lnTo>
                  <a:lnTo>
                    <a:pt x="535" y="432"/>
                  </a:lnTo>
                  <a:lnTo>
                    <a:pt x="539" y="442"/>
                  </a:lnTo>
                  <a:lnTo>
                    <a:pt x="541" y="446"/>
                  </a:lnTo>
                  <a:lnTo>
                    <a:pt x="543" y="451"/>
                  </a:lnTo>
                  <a:lnTo>
                    <a:pt x="546" y="455"/>
                  </a:lnTo>
                  <a:lnTo>
                    <a:pt x="549" y="459"/>
                  </a:lnTo>
                  <a:lnTo>
                    <a:pt x="552" y="463"/>
                  </a:lnTo>
                  <a:lnTo>
                    <a:pt x="556" y="467"/>
                  </a:lnTo>
                  <a:lnTo>
                    <a:pt x="560" y="472"/>
                  </a:lnTo>
                  <a:lnTo>
                    <a:pt x="564" y="475"/>
                  </a:lnTo>
                  <a:lnTo>
                    <a:pt x="568" y="477"/>
                  </a:lnTo>
                  <a:lnTo>
                    <a:pt x="573" y="479"/>
                  </a:lnTo>
                  <a:lnTo>
                    <a:pt x="577" y="480"/>
                  </a:lnTo>
                  <a:lnTo>
                    <a:pt x="581" y="481"/>
                  </a:lnTo>
                  <a:lnTo>
                    <a:pt x="585" y="481"/>
                  </a:lnTo>
                  <a:lnTo>
                    <a:pt x="590" y="481"/>
                  </a:lnTo>
                  <a:lnTo>
                    <a:pt x="598" y="478"/>
                  </a:lnTo>
                  <a:lnTo>
                    <a:pt x="602" y="476"/>
                  </a:lnTo>
                  <a:lnTo>
                    <a:pt x="606" y="474"/>
                  </a:lnTo>
                  <a:lnTo>
                    <a:pt x="614" y="469"/>
                  </a:lnTo>
                  <a:lnTo>
                    <a:pt x="628" y="458"/>
                  </a:lnTo>
                  <a:lnTo>
                    <a:pt x="635" y="453"/>
                  </a:lnTo>
                  <a:lnTo>
                    <a:pt x="642" y="449"/>
                  </a:lnTo>
                  <a:lnTo>
                    <a:pt x="645" y="448"/>
                  </a:lnTo>
                  <a:lnTo>
                    <a:pt x="648" y="446"/>
                  </a:lnTo>
                  <a:lnTo>
                    <a:pt x="652" y="446"/>
                  </a:lnTo>
                  <a:lnTo>
                    <a:pt x="655" y="445"/>
                  </a:lnTo>
                  <a:lnTo>
                    <a:pt x="657" y="446"/>
                  </a:lnTo>
                  <a:lnTo>
                    <a:pt x="660" y="446"/>
                  </a:lnTo>
                  <a:lnTo>
                    <a:pt x="662" y="448"/>
                  </a:lnTo>
                  <a:lnTo>
                    <a:pt x="665" y="450"/>
                  </a:lnTo>
                  <a:lnTo>
                    <a:pt x="667" y="453"/>
                  </a:lnTo>
                  <a:lnTo>
                    <a:pt x="669" y="457"/>
                  </a:lnTo>
                  <a:lnTo>
                    <a:pt x="671" y="461"/>
                  </a:lnTo>
                  <a:lnTo>
                    <a:pt x="673" y="467"/>
                  </a:lnTo>
                  <a:lnTo>
                    <a:pt x="673" y="662"/>
                  </a:lnTo>
                  <a:lnTo>
                    <a:pt x="403" y="662"/>
                  </a:lnTo>
                  <a:lnTo>
                    <a:pt x="392" y="658"/>
                  </a:lnTo>
                  <a:lnTo>
                    <a:pt x="388" y="656"/>
                  </a:lnTo>
                  <a:lnTo>
                    <a:pt x="385" y="654"/>
                  </a:lnTo>
                  <a:lnTo>
                    <a:pt x="383" y="652"/>
                  </a:lnTo>
                  <a:lnTo>
                    <a:pt x="382" y="649"/>
                  </a:lnTo>
                  <a:lnTo>
                    <a:pt x="381" y="647"/>
                  </a:lnTo>
                  <a:lnTo>
                    <a:pt x="380" y="644"/>
                  </a:lnTo>
                  <a:lnTo>
                    <a:pt x="381" y="641"/>
                  </a:lnTo>
                  <a:lnTo>
                    <a:pt x="382" y="638"/>
                  </a:lnTo>
                  <a:lnTo>
                    <a:pt x="384" y="632"/>
                  </a:lnTo>
                  <a:lnTo>
                    <a:pt x="388" y="625"/>
                  </a:lnTo>
                  <a:lnTo>
                    <a:pt x="393" y="619"/>
                  </a:lnTo>
                  <a:lnTo>
                    <a:pt x="400" y="611"/>
                  </a:lnTo>
                  <a:lnTo>
                    <a:pt x="405" y="604"/>
                  </a:lnTo>
                  <a:lnTo>
                    <a:pt x="410" y="595"/>
                  </a:lnTo>
                  <a:lnTo>
                    <a:pt x="413" y="587"/>
                  </a:lnTo>
                  <a:lnTo>
                    <a:pt x="416" y="579"/>
                  </a:lnTo>
                  <a:lnTo>
                    <a:pt x="416" y="575"/>
                  </a:lnTo>
                  <a:lnTo>
                    <a:pt x="416" y="570"/>
                  </a:lnTo>
                  <a:lnTo>
                    <a:pt x="416" y="566"/>
                  </a:lnTo>
                  <a:lnTo>
                    <a:pt x="414" y="562"/>
                  </a:lnTo>
                  <a:lnTo>
                    <a:pt x="413" y="557"/>
                  </a:lnTo>
                  <a:lnTo>
                    <a:pt x="410" y="553"/>
                  </a:lnTo>
                  <a:lnTo>
                    <a:pt x="403" y="545"/>
                  </a:lnTo>
                  <a:lnTo>
                    <a:pt x="400" y="541"/>
                  </a:lnTo>
                  <a:lnTo>
                    <a:pt x="395" y="538"/>
                  </a:lnTo>
                  <a:lnTo>
                    <a:pt x="386" y="532"/>
                  </a:lnTo>
                  <a:lnTo>
                    <a:pt x="381" y="530"/>
                  </a:lnTo>
                  <a:lnTo>
                    <a:pt x="377" y="528"/>
                  </a:lnTo>
                  <a:lnTo>
                    <a:pt x="367" y="524"/>
                  </a:lnTo>
                  <a:lnTo>
                    <a:pt x="362" y="523"/>
                  </a:lnTo>
                  <a:lnTo>
                    <a:pt x="356" y="522"/>
                  </a:lnTo>
                  <a:lnTo>
                    <a:pt x="346" y="521"/>
                  </a:lnTo>
                  <a:lnTo>
                    <a:pt x="335" y="521"/>
                  </a:lnTo>
                  <a:lnTo>
                    <a:pt x="324" y="521"/>
                  </a:lnTo>
                  <a:lnTo>
                    <a:pt x="314" y="523"/>
                  </a:lnTo>
                  <a:lnTo>
                    <a:pt x="304" y="526"/>
                  </a:lnTo>
                  <a:lnTo>
                    <a:pt x="299" y="528"/>
                  </a:lnTo>
                  <a:lnTo>
                    <a:pt x="294" y="530"/>
                  </a:lnTo>
                  <a:lnTo>
                    <a:pt x="285" y="534"/>
                  </a:lnTo>
                  <a:lnTo>
                    <a:pt x="281" y="537"/>
                  </a:lnTo>
                  <a:lnTo>
                    <a:pt x="277" y="540"/>
                  </a:lnTo>
                  <a:lnTo>
                    <a:pt x="270" y="547"/>
                  </a:lnTo>
                  <a:lnTo>
                    <a:pt x="267" y="550"/>
                  </a:lnTo>
                  <a:lnTo>
                    <a:pt x="264" y="554"/>
                  </a:lnTo>
                  <a:lnTo>
                    <a:pt x="261" y="559"/>
                  </a:lnTo>
                  <a:lnTo>
                    <a:pt x="259" y="563"/>
                  </a:lnTo>
                  <a:lnTo>
                    <a:pt x="258" y="568"/>
                  </a:lnTo>
                  <a:lnTo>
                    <a:pt x="257" y="572"/>
                  </a:lnTo>
                  <a:lnTo>
                    <a:pt x="257" y="577"/>
                  </a:lnTo>
                  <a:lnTo>
                    <a:pt x="258" y="581"/>
                  </a:lnTo>
                  <a:lnTo>
                    <a:pt x="258" y="585"/>
                  </a:lnTo>
                  <a:lnTo>
                    <a:pt x="260" y="589"/>
                  </a:lnTo>
                  <a:lnTo>
                    <a:pt x="263" y="597"/>
                  </a:lnTo>
                  <a:lnTo>
                    <a:pt x="267" y="606"/>
                  </a:lnTo>
                  <a:lnTo>
                    <a:pt x="273" y="613"/>
                  </a:lnTo>
                  <a:lnTo>
                    <a:pt x="278" y="620"/>
                  </a:lnTo>
                  <a:lnTo>
                    <a:pt x="283" y="626"/>
                  </a:lnTo>
                  <a:lnTo>
                    <a:pt x="287" y="633"/>
                  </a:lnTo>
                  <a:lnTo>
                    <a:pt x="289" y="638"/>
                  </a:lnTo>
                  <a:lnTo>
                    <a:pt x="290" y="641"/>
                  </a:lnTo>
                  <a:lnTo>
                    <a:pt x="290" y="644"/>
                  </a:lnTo>
                  <a:lnTo>
                    <a:pt x="290" y="646"/>
                  </a:lnTo>
                  <a:lnTo>
                    <a:pt x="289" y="649"/>
                  </a:lnTo>
                  <a:lnTo>
                    <a:pt x="288" y="651"/>
                  </a:lnTo>
                  <a:lnTo>
                    <a:pt x="286" y="654"/>
                  </a:lnTo>
                  <a:lnTo>
                    <a:pt x="283" y="656"/>
                  </a:lnTo>
                  <a:lnTo>
                    <a:pt x="279" y="658"/>
                  </a:lnTo>
                  <a:lnTo>
                    <a:pt x="275" y="660"/>
                  </a:lnTo>
                  <a:lnTo>
                    <a:pt x="268" y="662"/>
                  </a:lnTo>
                  <a:lnTo>
                    <a:pt x="1" y="662"/>
                  </a:lnTo>
                  <a:lnTo>
                    <a:pt x="1" y="466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12" name="Freeform 21"/>
            <p:cNvSpPr>
              <a:spLocks/>
            </p:cNvSpPr>
            <p:nvPr/>
          </p:nvSpPr>
          <p:spPr bwMode="auto">
            <a:xfrm>
              <a:off x="0" y="1237416"/>
              <a:ext cx="3702316" cy="2638441"/>
            </a:xfrm>
            <a:custGeom>
              <a:avLst/>
              <a:gdLst>
                <a:gd name="T0" fmla="*/ 388 w 818"/>
                <a:gd name="T1" fmla="*/ 671 h 805"/>
                <a:gd name="T2" fmla="*/ 383 w 818"/>
                <a:gd name="T3" fmla="*/ 681 h 805"/>
                <a:gd name="T4" fmla="*/ 391 w 818"/>
                <a:gd name="T5" fmla="*/ 700 h 805"/>
                <a:gd name="T6" fmla="*/ 411 w 818"/>
                <a:gd name="T7" fmla="*/ 729 h 805"/>
                <a:gd name="T8" fmla="*/ 417 w 818"/>
                <a:gd name="T9" fmla="*/ 755 h 805"/>
                <a:gd name="T10" fmla="*/ 411 w 818"/>
                <a:gd name="T11" fmla="*/ 772 h 805"/>
                <a:gd name="T12" fmla="*/ 388 w 818"/>
                <a:gd name="T13" fmla="*/ 793 h 805"/>
                <a:gd name="T14" fmla="*/ 364 w 818"/>
                <a:gd name="T15" fmla="*/ 802 h 805"/>
                <a:gd name="T16" fmla="*/ 327 w 818"/>
                <a:gd name="T17" fmla="*/ 804 h 805"/>
                <a:gd name="T18" fmla="*/ 295 w 818"/>
                <a:gd name="T19" fmla="*/ 796 h 805"/>
                <a:gd name="T20" fmla="*/ 272 w 818"/>
                <a:gd name="T21" fmla="*/ 779 h 805"/>
                <a:gd name="T22" fmla="*/ 261 w 818"/>
                <a:gd name="T23" fmla="*/ 762 h 805"/>
                <a:gd name="T24" fmla="*/ 260 w 818"/>
                <a:gd name="T25" fmla="*/ 744 h 805"/>
                <a:gd name="T26" fmla="*/ 275 w 818"/>
                <a:gd name="T27" fmla="*/ 712 h 805"/>
                <a:gd name="T28" fmla="*/ 290 w 818"/>
                <a:gd name="T29" fmla="*/ 687 h 805"/>
                <a:gd name="T30" fmla="*/ 290 w 818"/>
                <a:gd name="T31" fmla="*/ 676 h 805"/>
                <a:gd name="T32" fmla="*/ 280 w 818"/>
                <a:gd name="T33" fmla="*/ 667 h 805"/>
                <a:gd name="T34" fmla="*/ 0 w 818"/>
                <a:gd name="T35" fmla="*/ 142 h 805"/>
                <a:gd name="T36" fmla="*/ 284 w 818"/>
                <a:gd name="T37" fmla="*/ 136 h 805"/>
                <a:gd name="T38" fmla="*/ 291 w 818"/>
                <a:gd name="T39" fmla="*/ 126 h 805"/>
                <a:gd name="T40" fmla="*/ 289 w 818"/>
                <a:gd name="T41" fmla="*/ 115 h 805"/>
                <a:gd name="T42" fmla="*/ 275 w 818"/>
                <a:gd name="T43" fmla="*/ 93 h 805"/>
                <a:gd name="T44" fmla="*/ 261 w 818"/>
                <a:gd name="T45" fmla="*/ 65 h 805"/>
                <a:gd name="T46" fmla="*/ 260 w 818"/>
                <a:gd name="T47" fmla="*/ 48 h 805"/>
                <a:gd name="T48" fmla="*/ 269 w 818"/>
                <a:gd name="T49" fmla="*/ 30 h 805"/>
                <a:gd name="T50" fmla="*/ 287 w 818"/>
                <a:gd name="T51" fmla="*/ 14 h 805"/>
                <a:gd name="T52" fmla="*/ 316 w 818"/>
                <a:gd name="T53" fmla="*/ 3 h 805"/>
                <a:gd name="T54" fmla="*/ 359 w 818"/>
                <a:gd name="T55" fmla="*/ 2 h 805"/>
                <a:gd name="T56" fmla="*/ 388 w 818"/>
                <a:gd name="T57" fmla="*/ 12 h 805"/>
                <a:gd name="T58" fmla="*/ 404 w 818"/>
                <a:gd name="T59" fmla="*/ 25 h 805"/>
                <a:gd name="T60" fmla="*/ 416 w 818"/>
                <a:gd name="T61" fmla="*/ 42 h 805"/>
                <a:gd name="T62" fmla="*/ 417 w 818"/>
                <a:gd name="T63" fmla="*/ 59 h 805"/>
                <a:gd name="T64" fmla="*/ 406 w 818"/>
                <a:gd name="T65" fmla="*/ 84 h 805"/>
                <a:gd name="T66" fmla="*/ 385 w 818"/>
                <a:gd name="T67" fmla="*/ 115 h 805"/>
                <a:gd name="T68" fmla="*/ 383 w 818"/>
                <a:gd name="T69" fmla="*/ 127 h 805"/>
                <a:gd name="T70" fmla="*/ 391 w 818"/>
                <a:gd name="T71" fmla="*/ 136 h 805"/>
                <a:gd name="T72" fmla="*/ 677 w 818"/>
                <a:gd name="T73" fmla="*/ 142 h 805"/>
                <a:gd name="T74" fmla="*/ 683 w 818"/>
                <a:gd name="T75" fmla="*/ 349 h 805"/>
                <a:gd name="T76" fmla="*/ 692 w 818"/>
                <a:gd name="T77" fmla="*/ 356 h 805"/>
                <a:gd name="T78" fmla="*/ 707 w 818"/>
                <a:gd name="T79" fmla="*/ 352 h 805"/>
                <a:gd name="T80" fmla="*/ 742 w 818"/>
                <a:gd name="T81" fmla="*/ 329 h 805"/>
                <a:gd name="T82" fmla="*/ 762 w 818"/>
                <a:gd name="T83" fmla="*/ 323 h 805"/>
                <a:gd name="T84" fmla="*/ 780 w 818"/>
                <a:gd name="T85" fmla="*/ 327 h 805"/>
                <a:gd name="T86" fmla="*/ 795 w 818"/>
                <a:gd name="T87" fmla="*/ 339 h 805"/>
                <a:gd name="T88" fmla="*/ 811 w 818"/>
                <a:gd name="T89" fmla="*/ 365 h 805"/>
                <a:gd name="T90" fmla="*/ 818 w 818"/>
                <a:gd name="T91" fmla="*/ 395 h 805"/>
                <a:gd name="T92" fmla="*/ 814 w 818"/>
                <a:gd name="T93" fmla="*/ 433 h 805"/>
                <a:gd name="T94" fmla="*/ 803 w 818"/>
                <a:gd name="T95" fmla="*/ 456 h 805"/>
                <a:gd name="T96" fmla="*/ 790 w 818"/>
                <a:gd name="T97" fmla="*/ 473 h 805"/>
                <a:gd name="T98" fmla="*/ 773 w 818"/>
                <a:gd name="T99" fmla="*/ 481 h 805"/>
                <a:gd name="T100" fmla="*/ 752 w 818"/>
                <a:gd name="T101" fmla="*/ 479 h 805"/>
                <a:gd name="T102" fmla="*/ 714 w 818"/>
                <a:gd name="T103" fmla="*/ 454 h 805"/>
                <a:gd name="T104" fmla="*/ 699 w 818"/>
                <a:gd name="T105" fmla="*/ 447 h 805"/>
                <a:gd name="T106" fmla="*/ 687 w 818"/>
                <a:gd name="T107" fmla="*/ 449 h 805"/>
                <a:gd name="T108" fmla="*/ 679 w 818"/>
                <a:gd name="T109" fmla="*/ 462 h 80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18"/>
                <a:gd name="T166" fmla="*/ 0 h 805"/>
                <a:gd name="T167" fmla="*/ 818 w 818"/>
                <a:gd name="T168" fmla="*/ 805 h 80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18" h="805">
                  <a:moveTo>
                    <a:pt x="405" y="663"/>
                  </a:moveTo>
                  <a:lnTo>
                    <a:pt x="395" y="667"/>
                  </a:lnTo>
                  <a:lnTo>
                    <a:pt x="391" y="669"/>
                  </a:lnTo>
                  <a:lnTo>
                    <a:pt x="388" y="671"/>
                  </a:lnTo>
                  <a:lnTo>
                    <a:pt x="385" y="674"/>
                  </a:lnTo>
                  <a:lnTo>
                    <a:pt x="384" y="676"/>
                  </a:lnTo>
                  <a:lnTo>
                    <a:pt x="383" y="679"/>
                  </a:lnTo>
                  <a:lnTo>
                    <a:pt x="383" y="681"/>
                  </a:lnTo>
                  <a:lnTo>
                    <a:pt x="383" y="684"/>
                  </a:lnTo>
                  <a:lnTo>
                    <a:pt x="384" y="687"/>
                  </a:lnTo>
                  <a:lnTo>
                    <a:pt x="387" y="693"/>
                  </a:lnTo>
                  <a:lnTo>
                    <a:pt x="391" y="700"/>
                  </a:lnTo>
                  <a:lnTo>
                    <a:pt x="395" y="707"/>
                  </a:lnTo>
                  <a:lnTo>
                    <a:pt x="401" y="714"/>
                  </a:lnTo>
                  <a:lnTo>
                    <a:pt x="406" y="721"/>
                  </a:lnTo>
                  <a:lnTo>
                    <a:pt x="411" y="729"/>
                  </a:lnTo>
                  <a:lnTo>
                    <a:pt x="415" y="738"/>
                  </a:lnTo>
                  <a:lnTo>
                    <a:pt x="417" y="746"/>
                  </a:lnTo>
                  <a:lnTo>
                    <a:pt x="417" y="751"/>
                  </a:lnTo>
                  <a:lnTo>
                    <a:pt x="417" y="755"/>
                  </a:lnTo>
                  <a:lnTo>
                    <a:pt x="417" y="759"/>
                  </a:lnTo>
                  <a:lnTo>
                    <a:pt x="416" y="764"/>
                  </a:lnTo>
                  <a:lnTo>
                    <a:pt x="414" y="768"/>
                  </a:lnTo>
                  <a:lnTo>
                    <a:pt x="411" y="772"/>
                  </a:lnTo>
                  <a:lnTo>
                    <a:pt x="404" y="780"/>
                  </a:lnTo>
                  <a:lnTo>
                    <a:pt x="401" y="784"/>
                  </a:lnTo>
                  <a:lnTo>
                    <a:pt x="397" y="787"/>
                  </a:lnTo>
                  <a:lnTo>
                    <a:pt x="388" y="793"/>
                  </a:lnTo>
                  <a:lnTo>
                    <a:pt x="384" y="795"/>
                  </a:lnTo>
                  <a:lnTo>
                    <a:pt x="379" y="797"/>
                  </a:lnTo>
                  <a:lnTo>
                    <a:pt x="369" y="801"/>
                  </a:lnTo>
                  <a:lnTo>
                    <a:pt x="364" y="802"/>
                  </a:lnTo>
                  <a:lnTo>
                    <a:pt x="359" y="803"/>
                  </a:lnTo>
                  <a:lnTo>
                    <a:pt x="348" y="805"/>
                  </a:lnTo>
                  <a:lnTo>
                    <a:pt x="337" y="805"/>
                  </a:lnTo>
                  <a:lnTo>
                    <a:pt x="327" y="804"/>
                  </a:lnTo>
                  <a:lnTo>
                    <a:pt x="316" y="802"/>
                  </a:lnTo>
                  <a:lnTo>
                    <a:pt x="305" y="799"/>
                  </a:lnTo>
                  <a:lnTo>
                    <a:pt x="300" y="798"/>
                  </a:lnTo>
                  <a:lnTo>
                    <a:pt x="295" y="796"/>
                  </a:lnTo>
                  <a:lnTo>
                    <a:pt x="287" y="791"/>
                  </a:lnTo>
                  <a:lnTo>
                    <a:pt x="282" y="788"/>
                  </a:lnTo>
                  <a:lnTo>
                    <a:pt x="279" y="785"/>
                  </a:lnTo>
                  <a:lnTo>
                    <a:pt x="272" y="779"/>
                  </a:lnTo>
                  <a:lnTo>
                    <a:pt x="269" y="775"/>
                  </a:lnTo>
                  <a:lnTo>
                    <a:pt x="266" y="771"/>
                  </a:lnTo>
                  <a:lnTo>
                    <a:pt x="263" y="767"/>
                  </a:lnTo>
                  <a:lnTo>
                    <a:pt x="261" y="762"/>
                  </a:lnTo>
                  <a:lnTo>
                    <a:pt x="260" y="757"/>
                  </a:lnTo>
                  <a:lnTo>
                    <a:pt x="260" y="753"/>
                  </a:lnTo>
                  <a:lnTo>
                    <a:pt x="259" y="749"/>
                  </a:lnTo>
                  <a:lnTo>
                    <a:pt x="260" y="744"/>
                  </a:lnTo>
                  <a:lnTo>
                    <a:pt x="262" y="736"/>
                  </a:lnTo>
                  <a:lnTo>
                    <a:pt x="265" y="727"/>
                  </a:lnTo>
                  <a:lnTo>
                    <a:pt x="270" y="720"/>
                  </a:lnTo>
                  <a:lnTo>
                    <a:pt x="275" y="712"/>
                  </a:lnTo>
                  <a:lnTo>
                    <a:pt x="279" y="705"/>
                  </a:lnTo>
                  <a:lnTo>
                    <a:pt x="284" y="699"/>
                  </a:lnTo>
                  <a:lnTo>
                    <a:pt x="288" y="693"/>
                  </a:lnTo>
                  <a:lnTo>
                    <a:pt x="290" y="687"/>
                  </a:lnTo>
                  <a:lnTo>
                    <a:pt x="291" y="684"/>
                  </a:lnTo>
                  <a:lnTo>
                    <a:pt x="291" y="681"/>
                  </a:lnTo>
                  <a:lnTo>
                    <a:pt x="291" y="679"/>
                  </a:lnTo>
                  <a:lnTo>
                    <a:pt x="290" y="676"/>
                  </a:lnTo>
                  <a:lnTo>
                    <a:pt x="289" y="674"/>
                  </a:lnTo>
                  <a:lnTo>
                    <a:pt x="287" y="671"/>
                  </a:lnTo>
                  <a:lnTo>
                    <a:pt x="284" y="669"/>
                  </a:lnTo>
                  <a:lnTo>
                    <a:pt x="280" y="667"/>
                  </a:lnTo>
                  <a:lnTo>
                    <a:pt x="276" y="665"/>
                  </a:lnTo>
                  <a:lnTo>
                    <a:pt x="270" y="663"/>
                  </a:lnTo>
                  <a:lnTo>
                    <a:pt x="0" y="663"/>
                  </a:lnTo>
                  <a:lnTo>
                    <a:pt x="0" y="142"/>
                  </a:lnTo>
                  <a:lnTo>
                    <a:pt x="270" y="142"/>
                  </a:lnTo>
                  <a:lnTo>
                    <a:pt x="276" y="140"/>
                  </a:lnTo>
                  <a:lnTo>
                    <a:pt x="280" y="138"/>
                  </a:lnTo>
                  <a:lnTo>
                    <a:pt x="284" y="136"/>
                  </a:lnTo>
                  <a:lnTo>
                    <a:pt x="287" y="134"/>
                  </a:lnTo>
                  <a:lnTo>
                    <a:pt x="289" y="131"/>
                  </a:lnTo>
                  <a:lnTo>
                    <a:pt x="290" y="129"/>
                  </a:lnTo>
                  <a:lnTo>
                    <a:pt x="291" y="126"/>
                  </a:lnTo>
                  <a:lnTo>
                    <a:pt x="291" y="124"/>
                  </a:lnTo>
                  <a:lnTo>
                    <a:pt x="291" y="121"/>
                  </a:lnTo>
                  <a:lnTo>
                    <a:pt x="290" y="118"/>
                  </a:lnTo>
                  <a:lnTo>
                    <a:pt x="289" y="115"/>
                  </a:lnTo>
                  <a:lnTo>
                    <a:pt x="288" y="112"/>
                  </a:lnTo>
                  <a:lnTo>
                    <a:pt x="284" y="106"/>
                  </a:lnTo>
                  <a:lnTo>
                    <a:pt x="279" y="100"/>
                  </a:lnTo>
                  <a:lnTo>
                    <a:pt x="275" y="93"/>
                  </a:lnTo>
                  <a:lnTo>
                    <a:pt x="270" y="86"/>
                  </a:lnTo>
                  <a:lnTo>
                    <a:pt x="265" y="77"/>
                  </a:lnTo>
                  <a:lnTo>
                    <a:pt x="262" y="69"/>
                  </a:lnTo>
                  <a:lnTo>
                    <a:pt x="261" y="65"/>
                  </a:lnTo>
                  <a:lnTo>
                    <a:pt x="260" y="61"/>
                  </a:lnTo>
                  <a:lnTo>
                    <a:pt x="259" y="56"/>
                  </a:lnTo>
                  <a:lnTo>
                    <a:pt x="260" y="52"/>
                  </a:lnTo>
                  <a:lnTo>
                    <a:pt x="260" y="48"/>
                  </a:lnTo>
                  <a:lnTo>
                    <a:pt x="261" y="43"/>
                  </a:lnTo>
                  <a:lnTo>
                    <a:pt x="263" y="39"/>
                  </a:lnTo>
                  <a:lnTo>
                    <a:pt x="266" y="34"/>
                  </a:lnTo>
                  <a:lnTo>
                    <a:pt x="269" y="30"/>
                  </a:lnTo>
                  <a:lnTo>
                    <a:pt x="272" y="26"/>
                  </a:lnTo>
                  <a:lnTo>
                    <a:pt x="275" y="23"/>
                  </a:lnTo>
                  <a:lnTo>
                    <a:pt x="279" y="20"/>
                  </a:lnTo>
                  <a:lnTo>
                    <a:pt x="287" y="14"/>
                  </a:lnTo>
                  <a:lnTo>
                    <a:pt x="295" y="9"/>
                  </a:lnTo>
                  <a:lnTo>
                    <a:pt x="300" y="7"/>
                  </a:lnTo>
                  <a:lnTo>
                    <a:pt x="305" y="6"/>
                  </a:lnTo>
                  <a:lnTo>
                    <a:pt x="316" y="3"/>
                  </a:lnTo>
                  <a:lnTo>
                    <a:pt x="327" y="1"/>
                  </a:lnTo>
                  <a:lnTo>
                    <a:pt x="337" y="0"/>
                  </a:lnTo>
                  <a:lnTo>
                    <a:pt x="348" y="1"/>
                  </a:lnTo>
                  <a:lnTo>
                    <a:pt x="359" y="2"/>
                  </a:lnTo>
                  <a:lnTo>
                    <a:pt x="369" y="4"/>
                  </a:lnTo>
                  <a:lnTo>
                    <a:pt x="379" y="8"/>
                  </a:lnTo>
                  <a:lnTo>
                    <a:pt x="384" y="10"/>
                  </a:lnTo>
                  <a:lnTo>
                    <a:pt x="388" y="12"/>
                  </a:lnTo>
                  <a:lnTo>
                    <a:pt x="393" y="15"/>
                  </a:lnTo>
                  <a:lnTo>
                    <a:pt x="397" y="18"/>
                  </a:lnTo>
                  <a:lnTo>
                    <a:pt x="401" y="21"/>
                  </a:lnTo>
                  <a:lnTo>
                    <a:pt x="404" y="25"/>
                  </a:lnTo>
                  <a:lnTo>
                    <a:pt x="408" y="29"/>
                  </a:lnTo>
                  <a:lnTo>
                    <a:pt x="411" y="33"/>
                  </a:lnTo>
                  <a:lnTo>
                    <a:pt x="414" y="37"/>
                  </a:lnTo>
                  <a:lnTo>
                    <a:pt x="416" y="42"/>
                  </a:lnTo>
                  <a:lnTo>
                    <a:pt x="417" y="46"/>
                  </a:lnTo>
                  <a:lnTo>
                    <a:pt x="417" y="50"/>
                  </a:lnTo>
                  <a:lnTo>
                    <a:pt x="417" y="55"/>
                  </a:lnTo>
                  <a:lnTo>
                    <a:pt x="417" y="59"/>
                  </a:lnTo>
                  <a:lnTo>
                    <a:pt x="415" y="67"/>
                  </a:lnTo>
                  <a:lnTo>
                    <a:pt x="413" y="71"/>
                  </a:lnTo>
                  <a:lnTo>
                    <a:pt x="411" y="75"/>
                  </a:lnTo>
                  <a:lnTo>
                    <a:pt x="406" y="84"/>
                  </a:lnTo>
                  <a:lnTo>
                    <a:pt x="395" y="99"/>
                  </a:lnTo>
                  <a:lnTo>
                    <a:pt x="391" y="105"/>
                  </a:lnTo>
                  <a:lnTo>
                    <a:pt x="387" y="112"/>
                  </a:lnTo>
                  <a:lnTo>
                    <a:pt x="385" y="115"/>
                  </a:lnTo>
                  <a:lnTo>
                    <a:pt x="384" y="118"/>
                  </a:lnTo>
                  <a:lnTo>
                    <a:pt x="383" y="121"/>
                  </a:lnTo>
                  <a:lnTo>
                    <a:pt x="383" y="124"/>
                  </a:lnTo>
                  <a:lnTo>
                    <a:pt x="383" y="127"/>
                  </a:lnTo>
                  <a:lnTo>
                    <a:pt x="384" y="129"/>
                  </a:lnTo>
                  <a:lnTo>
                    <a:pt x="385" y="132"/>
                  </a:lnTo>
                  <a:lnTo>
                    <a:pt x="388" y="134"/>
                  </a:lnTo>
                  <a:lnTo>
                    <a:pt x="391" y="136"/>
                  </a:lnTo>
                  <a:lnTo>
                    <a:pt x="395" y="138"/>
                  </a:lnTo>
                  <a:lnTo>
                    <a:pt x="399" y="140"/>
                  </a:lnTo>
                  <a:lnTo>
                    <a:pt x="405" y="142"/>
                  </a:lnTo>
                  <a:lnTo>
                    <a:pt x="677" y="142"/>
                  </a:lnTo>
                  <a:lnTo>
                    <a:pt x="677" y="335"/>
                  </a:lnTo>
                  <a:lnTo>
                    <a:pt x="679" y="340"/>
                  </a:lnTo>
                  <a:lnTo>
                    <a:pt x="681" y="345"/>
                  </a:lnTo>
                  <a:lnTo>
                    <a:pt x="683" y="349"/>
                  </a:lnTo>
                  <a:lnTo>
                    <a:pt x="685" y="352"/>
                  </a:lnTo>
                  <a:lnTo>
                    <a:pt x="687" y="354"/>
                  </a:lnTo>
                  <a:lnTo>
                    <a:pt x="690" y="355"/>
                  </a:lnTo>
                  <a:lnTo>
                    <a:pt x="692" y="356"/>
                  </a:lnTo>
                  <a:lnTo>
                    <a:pt x="696" y="356"/>
                  </a:lnTo>
                  <a:lnTo>
                    <a:pt x="699" y="356"/>
                  </a:lnTo>
                  <a:lnTo>
                    <a:pt x="701" y="355"/>
                  </a:lnTo>
                  <a:lnTo>
                    <a:pt x="707" y="352"/>
                  </a:lnTo>
                  <a:lnTo>
                    <a:pt x="713" y="348"/>
                  </a:lnTo>
                  <a:lnTo>
                    <a:pt x="720" y="344"/>
                  </a:lnTo>
                  <a:lnTo>
                    <a:pt x="734" y="333"/>
                  </a:lnTo>
                  <a:lnTo>
                    <a:pt x="742" y="329"/>
                  </a:lnTo>
                  <a:lnTo>
                    <a:pt x="750" y="325"/>
                  </a:lnTo>
                  <a:lnTo>
                    <a:pt x="754" y="324"/>
                  </a:lnTo>
                  <a:lnTo>
                    <a:pt x="758" y="323"/>
                  </a:lnTo>
                  <a:lnTo>
                    <a:pt x="762" y="323"/>
                  </a:lnTo>
                  <a:lnTo>
                    <a:pt x="766" y="323"/>
                  </a:lnTo>
                  <a:lnTo>
                    <a:pt x="771" y="324"/>
                  </a:lnTo>
                  <a:lnTo>
                    <a:pt x="775" y="325"/>
                  </a:lnTo>
                  <a:lnTo>
                    <a:pt x="780" y="327"/>
                  </a:lnTo>
                  <a:lnTo>
                    <a:pt x="785" y="330"/>
                  </a:lnTo>
                  <a:lnTo>
                    <a:pt x="788" y="332"/>
                  </a:lnTo>
                  <a:lnTo>
                    <a:pt x="792" y="335"/>
                  </a:lnTo>
                  <a:lnTo>
                    <a:pt x="795" y="339"/>
                  </a:lnTo>
                  <a:lnTo>
                    <a:pt x="799" y="343"/>
                  </a:lnTo>
                  <a:lnTo>
                    <a:pt x="804" y="351"/>
                  </a:lnTo>
                  <a:lnTo>
                    <a:pt x="809" y="360"/>
                  </a:lnTo>
                  <a:lnTo>
                    <a:pt x="811" y="365"/>
                  </a:lnTo>
                  <a:lnTo>
                    <a:pt x="813" y="370"/>
                  </a:lnTo>
                  <a:lnTo>
                    <a:pt x="815" y="380"/>
                  </a:lnTo>
                  <a:lnTo>
                    <a:pt x="817" y="390"/>
                  </a:lnTo>
                  <a:lnTo>
                    <a:pt x="818" y="395"/>
                  </a:lnTo>
                  <a:lnTo>
                    <a:pt x="818" y="401"/>
                  </a:lnTo>
                  <a:lnTo>
                    <a:pt x="818" y="412"/>
                  </a:lnTo>
                  <a:lnTo>
                    <a:pt x="816" y="422"/>
                  </a:lnTo>
                  <a:lnTo>
                    <a:pt x="814" y="433"/>
                  </a:lnTo>
                  <a:lnTo>
                    <a:pt x="811" y="443"/>
                  </a:lnTo>
                  <a:lnTo>
                    <a:pt x="809" y="447"/>
                  </a:lnTo>
                  <a:lnTo>
                    <a:pt x="806" y="452"/>
                  </a:lnTo>
                  <a:lnTo>
                    <a:pt x="803" y="456"/>
                  </a:lnTo>
                  <a:lnTo>
                    <a:pt x="800" y="460"/>
                  </a:lnTo>
                  <a:lnTo>
                    <a:pt x="797" y="464"/>
                  </a:lnTo>
                  <a:lnTo>
                    <a:pt x="794" y="468"/>
                  </a:lnTo>
                  <a:lnTo>
                    <a:pt x="790" y="473"/>
                  </a:lnTo>
                  <a:lnTo>
                    <a:pt x="786" y="476"/>
                  </a:lnTo>
                  <a:lnTo>
                    <a:pt x="781" y="478"/>
                  </a:lnTo>
                  <a:lnTo>
                    <a:pt x="777" y="480"/>
                  </a:lnTo>
                  <a:lnTo>
                    <a:pt x="773" y="481"/>
                  </a:lnTo>
                  <a:lnTo>
                    <a:pt x="768" y="482"/>
                  </a:lnTo>
                  <a:lnTo>
                    <a:pt x="764" y="482"/>
                  </a:lnTo>
                  <a:lnTo>
                    <a:pt x="760" y="482"/>
                  </a:lnTo>
                  <a:lnTo>
                    <a:pt x="752" y="479"/>
                  </a:lnTo>
                  <a:lnTo>
                    <a:pt x="744" y="476"/>
                  </a:lnTo>
                  <a:lnTo>
                    <a:pt x="736" y="470"/>
                  </a:lnTo>
                  <a:lnTo>
                    <a:pt x="721" y="459"/>
                  </a:lnTo>
                  <a:lnTo>
                    <a:pt x="714" y="454"/>
                  </a:lnTo>
                  <a:lnTo>
                    <a:pt x="708" y="450"/>
                  </a:lnTo>
                  <a:lnTo>
                    <a:pt x="705" y="449"/>
                  </a:lnTo>
                  <a:lnTo>
                    <a:pt x="702" y="447"/>
                  </a:lnTo>
                  <a:lnTo>
                    <a:pt x="699" y="447"/>
                  </a:lnTo>
                  <a:lnTo>
                    <a:pt x="696" y="446"/>
                  </a:lnTo>
                  <a:lnTo>
                    <a:pt x="692" y="446"/>
                  </a:lnTo>
                  <a:lnTo>
                    <a:pt x="690" y="447"/>
                  </a:lnTo>
                  <a:lnTo>
                    <a:pt x="687" y="449"/>
                  </a:lnTo>
                  <a:lnTo>
                    <a:pt x="685" y="451"/>
                  </a:lnTo>
                  <a:lnTo>
                    <a:pt x="683" y="454"/>
                  </a:lnTo>
                  <a:lnTo>
                    <a:pt x="681" y="457"/>
                  </a:lnTo>
                  <a:lnTo>
                    <a:pt x="679" y="462"/>
                  </a:lnTo>
                  <a:lnTo>
                    <a:pt x="677" y="467"/>
                  </a:lnTo>
                  <a:lnTo>
                    <a:pt x="677" y="663"/>
                  </a:lnTo>
                  <a:lnTo>
                    <a:pt x="405" y="663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13" name="Freeform 22"/>
            <p:cNvSpPr>
              <a:spLocks/>
            </p:cNvSpPr>
            <p:nvPr/>
          </p:nvSpPr>
          <p:spPr bwMode="auto">
            <a:xfrm>
              <a:off x="5425983" y="0"/>
              <a:ext cx="3696833" cy="1706060"/>
            </a:xfrm>
            <a:custGeom>
              <a:avLst/>
              <a:gdLst>
                <a:gd name="T0" fmla="*/ 538 w 817"/>
                <a:gd name="T1" fmla="*/ 518 h 521"/>
                <a:gd name="T2" fmla="*/ 527 w 817"/>
                <a:gd name="T3" fmla="*/ 511 h 521"/>
                <a:gd name="T4" fmla="*/ 524 w 817"/>
                <a:gd name="T5" fmla="*/ 502 h 521"/>
                <a:gd name="T6" fmla="*/ 530 w 817"/>
                <a:gd name="T7" fmla="*/ 486 h 521"/>
                <a:gd name="T8" fmla="*/ 551 w 817"/>
                <a:gd name="T9" fmla="*/ 454 h 521"/>
                <a:gd name="T10" fmla="*/ 557 w 817"/>
                <a:gd name="T11" fmla="*/ 438 h 521"/>
                <a:gd name="T12" fmla="*/ 556 w 817"/>
                <a:gd name="T13" fmla="*/ 422 h 521"/>
                <a:gd name="T14" fmla="*/ 553 w 817"/>
                <a:gd name="T15" fmla="*/ 413 h 521"/>
                <a:gd name="T16" fmla="*/ 545 w 817"/>
                <a:gd name="T17" fmla="*/ 402 h 521"/>
                <a:gd name="T18" fmla="*/ 528 w 817"/>
                <a:gd name="T19" fmla="*/ 390 h 521"/>
                <a:gd name="T20" fmla="*/ 513 w 817"/>
                <a:gd name="T21" fmla="*/ 384 h 521"/>
                <a:gd name="T22" fmla="*/ 489 w 817"/>
                <a:gd name="T23" fmla="*/ 380 h 521"/>
                <a:gd name="T24" fmla="*/ 453 w 817"/>
                <a:gd name="T25" fmla="*/ 382 h 521"/>
                <a:gd name="T26" fmla="*/ 432 w 817"/>
                <a:gd name="T27" fmla="*/ 390 h 521"/>
                <a:gd name="T28" fmla="*/ 418 w 817"/>
                <a:gd name="T29" fmla="*/ 400 h 521"/>
                <a:gd name="T30" fmla="*/ 406 w 817"/>
                <a:gd name="T31" fmla="*/ 413 h 521"/>
                <a:gd name="T32" fmla="*/ 401 w 817"/>
                <a:gd name="T33" fmla="*/ 427 h 521"/>
                <a:gd name="T34" fmla="*/ 400 w 817"/>
                <a:gd name="T35" fmla="*/ 440 h 521"/>
                <a:gd name="T36" fmla="*/ 406 w 817"/>
                <a:gd name="T37" fmla="*/ 456 h 521"/>
                <a:gd name="T38" fmla="*/ 420 w 817"/>
                <a:gd name="T39" fmla="*/ 479 h 521"/>
                <a:gd name="T40" fmla="*/ 431 w 817"/>
                <a:gd name="T41" fmla="*/ 497 h 521"/>
                <a:gd name="T42" fmla="*/ 431 w 817"/>
                <a:gd name="T43" fmla="*/ 505 h 521"/>
                <a:gd name="T44" fmla="*/ 427 w 817"/>
                <a:gd name="T45" fmla="*/ 513 h 521"/>
                <a:gd name="T46" fmla="*/ 416 w 817"/>
                <a:gd name="T47" fmla="*/ 519 h 521"/>
                <a:gd name="T48" fmla="*/ 141 w 817"/>
                <a:gd name="T49" fmla="*/ 324 h 521"/>
                <a:gd name="T50" fmla="*/ 130 w 817"/>
                <a:gd name="T51" fmla="*/ 306 h 521"/>
                <a:gd name="T52" fmla="*/ 123 w 817"/>
                <a:gd name="T53" fmla="*/ 304 h 521"/>
                <a:gd name="T54" fmla="*/ 110 w 817"/>
                <a:gd name="T55" fmla="*/ 309 h 521"/>
                <a:gd name="T56" fmla="*/ 82 w 817"/>
                <a:gd name="T57" fmla="*/ 329 h 521"/>
                <a:gd name="T58" fmla="*/ 70 w 817"/>
                <a:gd name="T59" fmla="*/ 336 h 521"/>
                <a:gd name="T60" fmla="*/ 54 w 817"/>
                <a:gd name="T61" fmla="*/ 340 h 521"/>
                <a:gd name="T62" fmla="*/ 41 w 817"/>
                <a:gd name="T63" fmla="*/ 338 h 521"/>
                <a:gd name="T64" fmla="*/ 24 w 817"/>
                <a:gd name="T65" fmla="*/ 326 h 521"/>
                <a:gd name="T66" fmla="*/ 12 w 817"/>
                <a:gd name="T67" fmla="*/ 310 h 521"/>
                <a:gd name="T68" fmla="*/ 4 w 817"/>
                <a:gd name="T69" fmla="*/ 291 h 521"/>
                <a:gd name="T70" fmla="*/ 0 w 817"/>
                <a:gd name="T71" fmla="*/ 270 h 521"/>
                <a:gd name="T72" fmla="*/ 3 w 817"/>
                <a:gd name="T73" fmla="*/ 238 h 521"/>
                <a:gd name="T74" fmla="*/ 9 w 817"/>
                <a:gd name="T75" fmla="*/ 218 h 521"/>
                <a:gd name="T76" fmla="*/ 19 w 817"/>
                <a:gd name="T77" fmla="*/ 201 h 521"/>
                <a:gd name="T78" fmla="*/ 33 w 817"/>
                <a:gd name="T79" fmla="*/ 188 h 521"/>
                <a:gd name="T80" fmla="*/ 47 w 817"/>
                <a:gd name="T81" fmla="*/ 182 h 521"/>
                <a:gd name="T82" fmla="*/ 60 w 817"/>
                <a:gd name="T83" fmla="*/ 181 h 521"/>
                <a:gd name="T84" fmla="*/ 76 w 817"/>
                <a:gd name="T85" fmla="*/ 187 h 521"/>
                <a:gd name="T86" fmla="*/ 98 w 817"/>
                <a:gd name="T87" fmla="*/ 202 h 521"/>
                <a:gd name="T88" fmla="*/ 116 w 817"/>
                <a:gd name="T89" fmla="*/ 213 h 521"/>
                <a:gd name="T90" fmla="*/ 125 w 817"/>
                <a:gd name="T91" fmla="*/ 214 h 521"/>
                <a:gd name="T92" fmla="*/ 132 w 817"/>
                <a:gd name="T93" fmla="*/ 210 h 521"/>
                <a:gd name="T94" fmla="*/ 141 w 817"/>
                <a:gd name="T95" fmla="*/ 194 h 521"/>
                <a:gd name="T96" fmla="*/ 817 w 817"/>
                <a:gd name="T97" fmla="*/ 521 h 5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7"/>
                <a:gd name="T148" fmla="*/ 0 h 521"/>
                <a:gd name="T149" fmla="*/ 817 w 817"/>
                <a:gd name="T150" fmla="*/ 521 h 52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7" h="521">
                  <a:moveTo>
                    <a:pt x="817" y="521"/>
                  </a:moveTo>
                  <a:lnTo>
                    <a:pt x="546" y="521"/>
                  </a:lnTo>
                  <a:lnTo>
                    <a:pt x="538" y="518"/>
                  </a:lnTo>
                  <a:lnTo>
                    <a:pt x="533" y="516"/>
                  </a:lnTo>
                  <a:lnTo>
                    <a:pt x="528" y="512"/>
                  </a:lnTo>
                  <a:lnTo>
                    <a:pt x="527" y="511"/>
                  </a:lnTo>
                  <a:lnTo>
                    <a:pt x="526" y="509"/>
                  </a:lnTo>
                  <a:lnTo>
                    <a:pt x="524" y="506"/>
                  </a:lnTo>
                  <a:lnTo>
                    <a:pt x="524" y="502"/>
                  </a:lnTo>
                  <a:lnTo>
                    <a:pt x="524" y="498"/>
                  </a:lnTo>
                  <a:lnTo>
                    <a:pt x="525" y="494"/>
                  </a:lnTo>
                  <a:lnTo>
                    <a:pt x="530" y="486"/>
                  </a:lnTo>
                  <a:lnTo>
                    <a:pt x="537" y="476"/>
                  </a:lnTo>
                  <a:lnTo>
                    <a:pt x="547" y="463"/>
                  </a:lnTo>
                  <a:lnTo>
                    <a:pt x="551" y="454"/>
                  </a:lnTo>
                  <a:lnTo>
                    <a:pt x="555" y="447"/>
                  </a:lnTo>
                  <a:lnTo>
                    <a:pt x="557" y="441"/>
                  </a:lnTo>
                  <a:lnTo>
                    <a:pt x="557" y="438"/>
                  </a:lnTo>
                  <a:lnTo>
                    <a:pt x="558" y="434"/>
                  </a:lnTo>
                  <a:lnTo>
                    <a:pt x="558" y="428"/>
                  </a:lnTo>
                  <a:lnTo>
                    <a:pt x="556" y="422"/>
                  </a:lnTo>
                  <a:lnTo>
                    <a:pt x="556" y="419"/>
                  </a:lnTo>
                  <a:lnTo>
                    <a:pt x="555" y="417"/>
                  </a:lnTo>
                  <a:lnTo>
                    <a:pt x="553" y="413"/>
                  </a:lnTo>
                  <a:lnTo>
                    <a:pt x="551" y="409"/>
                  </a:lnTo>
                  <a:lnTo>
                    <a:pt x="548" y="405"/>
                  </a:lnTo>
                  <a:lnTo>
                    <a:pt x="545" y="402"/>
                  </a:lnTo>
                  <a:lnTo>
                    <a:pt x="541" y="399"/>
                  </a:lnTo>
                  <a:lnTo>
                    <a:pt x="533" y="393"/>
                  </a:lnTo>
                  <a:lnTo>
                    <a:pt x="528" y="390"/>
                  </a:lnTo>
                  <a:lnTo>
                    <a:pt x="523" y="388"/>
                  </a:lnTo>
                  <a:lnTo>
                    <a:pt x="518" y="386"/>
                  </a:lnTo>
                  <a:lnTo>
                    <a:pt x="513" y="384"/>
                  </a:lnTo>
                  <a:lnTo>
                    <a:pt x="501" y="381"/>
                  </a:lnTo>
                  <a:lnTo>
                    <a:pt x="495" y="380"/>
                  </a:lnTo>
                  <a:lnTo>
                    <a:pt x="489" y="380"/>
                  </a:lnTo>
                  <a:lnTo>
                    <a:pt x="477" y="379"/>
                  </a:lnTo>
                  <a:lnTo>
                    <a:pt x="465" y="380"/>
                  </a:lnTo>
                  <a:lnTo>
                    <a:pt x="453" y="382"/>
                  </a:lnTo>
                  <a:lnTo>
                    <a:pt x="442" y="385"/>
                  </a:lnTo>
                  <a:lnTo>
                    <a:pt x="437" y="388"/>
                  </a:lnTo>
                  <a:lnTo>
                    <a:pt x="432" y="390"/>
                  </a:lnTo>
                  <a:lnTo>
                    <a:pt x="427" y="393"/>
                  </a:lnTo>
                  <a:lnTo>
                    <a:pt x="422" y="396"/>
                  </a:lnTo>
                  <a:lnTo>
                    <a:pt x="418" y="400"/>
                  </a:lnTo>
                  <a:lnTo>
                    <a:pt x="413" y="404"/>
                  </a:lnTo>
                  <a:lnTo>
                    <a:pt x="410" y="408"/>
                  </a:lnTo>
                  <a:lnTo>
                    <a:pt x="406" y="413"/>
                  </a:lnTo>
                  <a:lnTo>
                    <a:pt x="404" y="417"/>
                  </a:lnTo>
                  <a:lnTo>
                    <a:pt x="402" y="422"/>
                  </a:lnTo>
                  <a:lnTo>
                    <a:pt x="401" y="427"/>
                  </a:lnTo>
                  <a:lnTo>
                    <a:pt x="400" y="431"/>
                  </a:lnTo>
                  <a:lnTo>
                    <a:pt x="400" y="435"/>
                  </a:lnTo>
                  <a:lnTo>
                    <a:pt x="400" y="440"/>
                  </a:lnTo>
                  <a:lnTo>
                    <a:pt x="401" y="444"/>
                  </a:lnTo>
                  <a:lnTo>
                    <a:pt x="402" y="448"/>
                  </a:lnTo>
                  <a:lnTo>
                    <a:pt x="406" y="456"/>
                  </a:lnTo>
                  <a:lnTo>
                    <a:pt x="410" y="464"/>
                  </a:lnTo>
                  <a:lnTo>
                    <a:pt x="415" y="472"/>
                  </a:lnTo>
                  <a:lnTo>
                    <a:pt x="420" y="479"/>
                  </a:lnTo>
                  <a:lnTo>
                    <a:pt x="424" y="485"/>
                  </a:lnTo>
                  <a:lnTo>
                    <a:pt x="428" y="491"/>
                  </a:lnTo>
                  <a:lnTo>
                    <a:pt x="431" y="497"/>
                  </a:lnTo>
                  <a:lnTo>
                    <a:pt x="431" y="500"/>
                  </a:lnTo>
                  <a:lnTo>
                    <a:pt x="432" y="503"/>
                  </a:lnTo>
                  <a:lnTo>
                    <a:pt x="431" y="505"/>
                  </a:lnTo>
                  <a:lnTo>
                    <a:pt x="431" y="508"/>
                  </a:lnTo>
                  <a:lnTo>
                    <a:pt x="429" y="510"/>
                  </a:lnTo>
                  <a:lnTo>
                    <a:pt x="427" y="513"/>
                  </a:lnTo>
                  <a:lnTo>
                    <a:pt x="424" y="515"/>
                  </a:lnTo>
                  <a:lnTo>
                    <a:pt x="421" y="517"/>
                  </a:lnTo>
                  <a:lnTo>
                    <a:pt x="416" y="519"/>
                  </a:lnTo>
                  <a:lnTo>
                    <a:pt x="411" y="521"/>
                  </a:lnTo>
                  <a:lnTo>
                    <a:pt x="141" y="521"/>
                  </a:lnTo>
                  <a:lnTo>
                    <a:pt x="141" y="324"/>
                  </a:lnTo>
                  <a:lnTo>
                    <a:pt x="137" y="314"/>
                  </a:lnTo>
                  <a:lnTo>
                    <a:pt x="133" y="308"/>
                  </a:lnTo>
                  <a:lnTo>
                    <a:pt x="130" y="306"/>
                  </a:lnTo>
                  <a:lnTo>
                    <a:pt x="128" y="305"/>
                  </a:lnTo>
                  <a:lnTo>
                    <a:pt x="125" y="304"/>
                  </a:lnTo>
                  <a:lnTo>
                    <a:pt x="123" y="304"/>
                  </a:lnTo>
                  <a:lnTo>
                    <a:pt x="120" y="305"/>
                  </a:lnTo>
                  <a:lnTo>
                    <a:pt x="116" y="306"/>
                  </a:lnTo>
                  <a:lnTo>
                    <a:pt x="110" y="309"/>
                  </a:lnTo>
                  <a:lnTo>
                    <a:pt x="103" y="313"/>
                  </a:lnTo>
                  <a:lnTo>
                    <a:pt x="96" y="318"/>
                  </a:lnTo>
                  <a:lnTo>
                    <a:pt x="82" y="329"/>
                  </a:lnTo>
                  <a:lnTo>
                    <a:pt x="78" y="331"/>
                  </a:lnTo>
                  <a:lnTo>
                    <a:pt x="74" y="334"/>
                  </a:lnTo>
                  <a:lnTo>
                    <a:pt x="70" y="336"/>
                  </a:lnTo>
                  <a:lnTo>
                    <a:pt x="66" y="337"/>
                  </a:lnTo>
                  <a:lnTo>
                    <a:pt x="58" y="340"/>
                  </a:lnTo>
                  <a:lnTo>
                    <a:pt x="54" y="340"/>
                  </a:lnTo>
                  <a:lnTo>
                    <a:pt x="50" y="340"/>
                  </a:lnTo>
                  <a:lnTo>
                    <a:pt x="45" y="339"/>
                  </a:lnTo>
                  <a:lnTo>
                    <a:pt x="41" y="338"/>
                  </a:lnTo>
                  <a:lnTo>
                    <a:pt x="37" y="336"/>
                  </a:lnTo>
                  <a:lnTo>
                    <a:pt x="32" y="334"/>
                  </a:lnTo>
                  <a:lnTo>
                    <a:pt x="24" y="326"/>
                  </a:lnTo>
                  <a:lnTo>
                    <a:pt x="21" y="322"/>
                  </a:lnTo>
                  <a:lnTo>
                    <a:pt x="18" y="318"/>
                  </a:lnTo>
                  <a:lnTo>
                    <a:pt x="12" y="310"/>
                  </a:lnTo>
                  <a:lnTo>
                    <a:pt x="10" y="305"/>
                  </a:lnTo>
                  <a:lnTo>
                    <a:pt x="7" y="300"/>
                  </a:lnTo>
                  <a:lnTo>
                    <a:pt x="4" y="291"/>
                  </a:lnTo>
                  <a:lnTo>
                    <a:pt x="3" y="285"/>
                  </a:lnTo>
                  <a:lnTo>
                    <a:pt x="2" y="280"/>
                  </a:lnTo>
                  <a:lnTo>
                    <a:pt x="0" y="270"/>
                  </a:lnTo>
                  <a:lnTo>
                    <a:pt x="0" y="259"/>
                  </a:lnTo>
                  <a:lnTo>
                    <a:pt x="1" y="248"/>
                  </a:lnTo>
                  <a:lnTo>
                    <a:pt x="3" y="238"/>
                  </a:lnTo>
                  <a:lnTo>
                    <a:pt x="5" y="228"/>
                  </a:lnTo>
                  <a:lnTo>
                    <a:pt x="7" y="223"/>
                  </a:lnTo>
                  <a:lnTo>
                    <a:pt x="9" y="218"/>
                  </a:lnTo>
                  <a:lnTo>
                    <a:pt x="14" y="209"/>
                  </a:lnTo>
                  <a:lnTo>
                    <a:pt x="17" y="205"/>
                  </a:lnTo>
                  <a:lnTo>
                    <a:pt x="19" y="201"/>
                  </a:lnTo>
                  <a:lnTo>
                    <a:pt x="26" y="193"/>
                  </a:lnTo>
                  <a:lnTo>
                    <a:pt x="30" y="190"/>
                  </a:lnTo>
                  <a:lnTo>
                    <a:pt x="33" y="188"/>
                  </a:lnTo>
                  <a:lnTo>
                    <a:pt x="38" y="185"/>
                  </a:lnTo>
                  <a:lnTo>
                    <a:pt x="43" y="183"/>
                  </a:lnTo>
                  <a:lnTo>
                    <a:pt x="47" y="182"/>
                  </a:lnTo>
                  <a:lnTo>
                    <a:pt x="52" y="181"/>
                  </a:lnTo>
                  <a:lnTo>
                    <a:pt x="56" y="181"/>
                  </a:lnTo>
                  <a:lnTo>
                    <a:pt x="60" y="181"/>
                  </a:lnTo>
                  <a:lnTo>
                    <a:pt x="64" y="182"/>
                  </a:lnTo>
                  <a:lnTo>
                    <a:pt x="68" y="183"/>
                  </a:lnTo>
                  <a:lnTo>
                    <a:pt x="76" y="187"/>
                  </a:lnTo>
                  <a:lnTo>
                    <a:pt x="84" y="191"/>
                  </a:lnTo>
                  <a:lnTo>
                    <a:pt x="91" y="196"/>
                  </a:lnTo>
                  <a:lnTo>
                    <a:pt x="98" y="202"/>
                  </a:lnTo>
                  <a:lnTo>
                    <a:pt x="104" y="206"/>
                  </a:lnTo>
                  <a:lnTo>
                    <a:pt x="110" y="210"/>
                  </a:lnTo>
                  <a:lnTo>
                    <a:pt x="116" y="213"/>
                  </a:lnTo>
                  <a:lnTo>
                    <a:pt x="120" y="214"/>
                  </a:lnTo>
                  <a:lnTo>
                    <a:pt x="123" y="214"/>
                  </a:lnTo>
                  <a:lnTo>
                    <a:pt x="125" y="214"/>
                  </a:lnTo>
                  <a:lnTo>
                    <a:pt x="128" y="213"/>
                  </a:lnTo>
                  <a:lnTo>
                    <a:pt x="130" y="212"/>
                  </a:lnTo>
                  <a:lnTo>
                    <a:pt x="132" y="210"/>
                  </a:lnTo>
                  <a:lnTo>
                    <a:pt x="137" y="204"/>
                  </a:lnTo>
                  <a:lnTo>
                    <a:pt x="139" y="200"/>
                  </a:lnTo>
                  <a:lnTo>
                    <a:pt x="141" y="194"/>
                  </a:lnTo>
                  <a:lnTo>
                    <a:pt x="141" y="0"/>
                  </a:lnTo>
                  <a:lnTo>
                    <a:pt x="817" y="0"/>
                  </a:lnTo>
                  <a:lnTo>
                    <a:pt x="817" y="521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14" name="Freeform 14"/>
            <p:cNvSpPr>
              <a:spLocks/>
            </p:cNvSpPr>
            <p:nvPr/>
          </p:nvSpPr>
          <p:spPr bwMode="auto">
            <a:xfrm>
              <a:off x="2400741" y="0"/>
              <a:ext cx="3680377" cy="1706060"/>
            </a:xfrm>
            <a:custGeom>
              <a:avLst/>
              <a:gdLst>
                <a:gd name="T0" fmla="*/ 133 w 814"/>
                <a:gd name="T1" fmla="*/ 309 h 521"/>
                <a:gd name="T2" fmla="*/ 123 w 814"/>
                <a:gd name="T3" fmla="*/ 304 h 521"/>
                <a:gd name="T4" fmla="*/ 105 w 814"/>
                <a:gd name="T5" fmla="*/ 312 h 521"/>
                <a:gd name="T6" fmla="*/ 76 w 814"/>
                <a:gd name="T7" fmla="*/ 333 h 521"/>
                <a:gd name="T8" fmla="*/ 51 w 814"/>
                <a:gd name="T9" fmla="*/ 340 h 521"/>
                <a:gd name="T10" fmla="*/ 34 w 814"/>
                <a:gd name="T11" fmla="*/ 334 h 521"/>
                <a:gd name="T12" fmla="*/ 12 w 814"/>
                <a:gd name="T13" fmla="*/ 310 h 521"/>
                <a:gd name="T14" fmla="*/ 3 w 814"/>
                <a:gd name="T15" fmla="*/ 285 h 521"/>
                <a:gd name="T16" fmla="*/ 1 w 814"/>
                <a:gd name="T17" fmla="*/ 248 h 521"/>
                <a:gd name="T18" fmla="*/ 9 w 814"/>
                <a:gd name="T19" fmla="*/ 218 h 521"/>
                <a:gd name="T20" fmla="*/ 26 w 814"/>
                <a:gd name="T21" fmla="*/ 193 h 521"/>
                <a:gd name="T22" fmla="*/ 44 w 814"/>
                <a:gd name="T23" fmla="*/ 183 h 521"/>
                <a:gd name="T24" fmla="*/ 61 w 814"/>
                <a:gd name="T25" fmla="*/ 181 h 521"/>
                <a:gd name="T26" fmla="*/ 85 w 814"/>
                <a:gd name="T27" fmla="*/ 191 h 521"/>
                <a:gd name="T28" fmla="*/ 112 w 814"/>
                <a:gd name="T29" fmla="*/ 210 h 521"/>
                <a:gd name="T30" fmla="*/ 126 w 814"/>
                <a:gd name="T31" fmla="*/ 214 h 521"/>
                <a:gd name="T32" fmla="*/ 136 w 814"/>
                <a:gd name="T33" fmla="*/ 207 h 521"/>
                <a:gd name="T34" fmla="*/ 142 w 814"/>
                <a:gd name="T35" fmla="*/ 0 h 521"/>
                <a:gd name="T36" fmla="*/ 810 w 814"/>
                <a:gd name="T37" fmla="*/ 204 h 521"/>
                <a:gd name="T38" fmla="*/ 801 w 814"/>
                <a:gd name="T39" fmla="*/ 213 h 521"/>
                <a:gd name="T40" fmla="*/ 789 w 814"/>
                <a:gd name="T41" fmla="*/ 213 h 521"/>
                <a:gd name="T42" fmla="*/ 757 w 814"/>
                <a:gd name="T43" fmla="*/ 191 h 521"/>
                <a:gd name="T44" fmla="*/ 737 w 814"/>
                <a:gd name="T45" fmla="*/ 182 h 521"/>
                <a:gd name="T46" fmla="*/ 720 w 814"/>
                <a:gd name="T47" fmla="*/ 182 h 521"/>
                <a:gd name="T48" fmla="*/ 702 w 814"/>
                <a:gd name="T49" fmla="*/ 190 h 521"/>
                <a:gd name="T50" fmla="*/ 687 w 814"/>
                <a:gd name="T51" fmla="*/ 209 h 521"/>
                <a:gd name="T52" fmla="*/ 675 w 814"/>
                <a:gd name="T53" fmla="*/ 238 h 521"/>
                <a:gd name="T54" fmla="*/ 673 w 814"/>
                <a:gd name="T55" fmla="*/ 270 h 521"/>
                <a:gd name="T56" fmla="*/ 682 w 814"/>
                <a:gd name="T57" fmla="*/ 305 h 521"/>
                <a:gd name="T58" fmla="*/ 694 w 814"/>
                <a:gd name="T59" fmla="*/ 322 h 521"/>
                <a:gd name="T60" fmla="*/ 710 w 814"/>
                <a:gd name="T61" fmla="*/ 336 h 521"/>
                <a:gd name="T62" fmla="*/ 727 w 814"/>
                <a:gd name="T63" fmla="*/ 340 h 521"/>
                <a:gd name="T64" fmla="*/ 755 w 814"/>
                <a:gd name="T65" fmla="*/ 329 h 521"/>
                <a:gd name="T66" fmla="*/ 783 w 814"/>
                <a:gd name="T67" fmla="*/ 308 h 521"/>
                <a:gd name="T68" fmla="*/ 801 w 814"/>
                <a:gd name="T69" fmla="*/ 305 h 521"/>
                <a:gd name="T70" fmla="*/ 810 w 814"/>
                <a:gd name="T71" fmla="*/ 315 h 521"/>
                <a:gd name="T72" fmla="*/ 544 w 814"/>
                <a:gd name="T73" fmla="*/ 521 h 521"/>
                <a:gd name="T74" fmla="*/ 524 w 814"/>
                <a:gd name="T75" fmla="*/ 511 h 521"/>
                <a:gd name="T76" fmla="*/ 522 w 814"/>
                <a:gd name="T77" fmla="*/ 500 h 521"/>
                <a:gd name="T78" fmla="*/ 534 w 814"/>
                <a:gd name="T79" fmla="*/ 478 h 521"/>
                <a:gd name="T80" fmla="*/ 554 w 814"/>
                <a:gd name="T81" fmla="*/ 446 h 521"/>
                <a:gd name="T82" fmla="*/ 557 w 814"/>
                <a:gd name="T83" fmla="*/ 425 h 521"/>
                <a:gd name="T84" fmla="*/ 544 w 814"/>
                <a:gd name="T85" fmla="*/ 404 h 521"/>
                <a:gd name="T86" fmla="*/ 522 w 814"/>
                <a:gd name="T87" fmla="*/ 389 h 521"/>
                <a:gd name="T88" fmla="*/ 497 w 814"/>
                <a:gd name="T89" fmla="*/ 381 h 521"/>
                <a:gd name="T90" fmla="*/ 455 w 814"/>
                <a:gd name="T91" fmla="*/ 382 h 521"/>
                <a:gd name="T92" fmla="*/ 426 w 814"/>
                <a:gd name="T93" fmla="*/ 393 h 521"/>
                <a:gd name="T94" fmla="*/ 408 w 814"/>
                <a:gd name="T95" fmla="*/ 409 h 521"/>
                <a:gd name="T96" fmla="*/ 399 w 814"/>
                <a:gd name="T97" fmla="*/ 427 h 521"/>
                <a:gd name="T98" fmla="*/ 399 w 814"/>
                <a:gd name="T99" fmla="*/ 444 h 521"/>
                <a:gd name="T100" fmla="*/ 414 w 814"/>
                <a:gd name="T101" fmla="*/ 472 h 521"/>
                <a:gd name="T102" fmla="*/ 430 w 814"/>
                <a:gd name="T103" fmla="*/ 497 h 521"/>
                <a:gd name="T104" fmla="*/ 430 w 814"/>
                <a:gd name="T105" fmla="*/ 508 h 521"/>
                <a:gd name="T106" fmla="*/ 420 w 814"/>
                <a:gd name="T107" fmla="*/ 517 h 521"/>
                <a:gd name="T108" fmla="*/ 142 w 814"/>
                <a:gd name="T109" fmla="*/ 326 h 52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14"/>
                <a:gd name="T166" fmla="*/ 0 h 521"/>
                <a:gd name="T167" fmla="*/ 814 w 814"/>
                <a:gd name="T168" fmla="*/ 521 h 52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14" h="521">
                  <a:moveTo>
                    <a:pt x="142" y="326"/>
                  </a:moveTo>
                  <a:lnTo>
                    <a:pt x="138" y="316"/>
                  </a:lnTo>
                  <a:lnTo>
                    <a:pt x="136" y="312"/>
                  </a:lnTo>
                  <a:lnTo>
                    <a:pt x="133" y="309"/>
                  </a:lnTo>
                  <a:lnTo>
                    <a:pt x="131" y="307"/>
                  </a:lnTo>
                  <a:lnTo>
                    <a:pt x="129" y="305"/>
                  </a:lnTo>
                  <a:lnTo>
                    <a:pt x="126" y="304"/>
                  </a:lnTo>
                  <a:lnTo>
                    <a:pt x="123" y="304"/>
                  </a:lnTo>
                  <a:lnTo>
                    <a:pt x="121" y="305"/>
                  </a:lnTo>
                  <a:lnTo>
                    <a:pt x="118" y="305"/>
                  </a:lnTo>
                  <a:lnTo>
                    <a:pt x="112" y="308"/>
                  </a:lnTo>
                  <a:lnTo>
                    <a:pt x="105" y="312"/>
                  </a:lnTo>
                  <a:lnTo>
                    <a:pt x="98" y="317"/>
                  </a:lnTo>
                  <a:lnTo>
                    <a:pt x="91" y="323"/>
                  </a:lnTo>
                  <a:lnTo>
                    <a:pt x="83" y="329"/>
                  </a:lnTo>
                  <a:lnTo>
                    <a:pt x="76" y="333"/>
                  </a:lnTo>
                  <a:lnTo>
                    <a:pt x="68" y="337"/>
                  </a:lnTo>
                  <a:lnTo>
                    <a:pt x="59" y="340"/>
                  </a:lnTo>
                  <a:lnTo>
                    <a:pt x="55" y="340"/>
                  </a:lnTo>
                  <a:lnTo>
                    <a:pt x="51" y="340"/>
                  </a:lnTo>
                  <a:lnTo>
                    <a:pt x="47" y="339"/>
                  </a:lnTo>
                  <a:lnTo>
                    <a:pt x="42" y="338"/>
                  </a:lnTo>
                  <a:lnTo>
                    <a:pt x="38" y="336"/>
                  </a:lnTo>
                  <a:lnTo>
                    <a:pt x="34" y="334"/>
                  </a:lnTo>
                  <a:lnTo>
                    <a:pt x="25" y="326"/>
                  </a:lnTo>
                  <a:lnTo>
                    <a:pt x="21" y="322"/>
                  </a:lnTo>
                  <a:lnTo>
                    <a:pt x="18" y="318"/>
                  </a:lnTo>
                  <a:lnTo>
                    <a:pt x="12" y="310"/>
                  </a:lnTo>
                  <a:lnTo>
                    <a:pt x="10" y="305"/>
                  </a:lnTo>
                  <a:lnTo>
                    <a:pt x="8" y="300"/>
                  </a:lnTo>
                  <a:lnTo>
                    <a:pt x="4" y="291"/>
                  </a:lnTo>
                  <a:lnTo>
                    <a:pt x="3" y="285"/>
                  </a:lnTo>
                  <a:lnTo>
                    <a:pt x="2" y="280"/>
                  </a:lnTo>
                  <a:lnTo>
                    <a:pt x="0" y="270"/>
                  </a:lnTo>
                  <a:lnTo>
                    <a:pt x="0" y="259"/>
                  </a:lnTo>
                  <a:lnTo>
                    <a:pt x="1" y="248"/>
                  </a:lnTo>
                  <a:lnTo>
                    <a:pt x="3" y="238"/>
                  </a:lnTo>
                  <a:lnTo>
                    <a:pt x="6" y="228"/>
                  </a:lnTo>
                  <a:lnTo>
                    <a:pt x="7" y="223"/>
                  </a:lnTo>
                  <a:lnTo>
                    <a:pt x="9" y="218"/>
                  </a:lnTo>
                  <a:lnTo>
                    <a:pt x="14" y="209"/>
                  </a:lnTo>
                  <a:lnTo>
                    <a:pt x="17" y="205"/>
                  </a:lnTo>
                  <a:lnTo>
                    <a:pt x="20" y="201"/>
                  </a:lnTo>
                  <a:lnTo>
                    <a:pt x="26" y="193"/>
                  </a:lnTo>
                  <a:lnTo>
                    <a:pt x="30" y="190"/>
                  </a:lnTo>
                  <a:lnTo>
                    <a:pt x="35" y="188"/>
                  </a:lnTo>
                  <a:lnTo>
                    <a:pt x="39" y="185"/>
                  </a:lnTo>
                  <a:lnTo>
                    <a:pt x="44" y="183"/>
                  </a:lnTo>
                  <a:lnTo>
                    <a:pt x="48" y="182"/>
                  </a:lnTo>
                  <a:lnTo>
                    <a:pt x="53" y="181"/>
                  </a:lnTo>
                  <a:lnTo>
                    <a:pt x="57" y="181"/>
                  </a:lnTo>
                  <a:lnTo>
                    <a:pt x="61" y="181"/>
                  </a:lnTo>
                  <a:lnTo>
                    <a:pt x="66" y="182"/>
                  </a:lnTo>
                  <a:lnTo>
                    <a:pt x="70" y="183"/>
                  </a:lnTo>
                  <a:lnTo>
                    <a:pt x="78" y="187"/>
                  </a:lnTo>
                  <a:lnTo>
                    <a:pt x="85" y="191"/>
                  </a:lnTo>
                  <a:lnTo>
                    <a:pt x="92" y="196"/>
                  </a:lnTo>
                  <a:lnTo>
                    <a:pt x="99" y="202"/>
                  </a:lnTo>
                  <a:lnTo>
                    <a:pt x="106" y="206"/>
                  </a:lnTo>
                  <a:lnTo>
                    <a:pt x="112" y="210"/>
                  </a:lnTo>
                  <a:lnTo>
                    <a:pt x="118" y="213"/>
                  </a:lnTo>
                  <a:lnTo>
                    <a:pt x="121" y="214"/>
                  </a:lnTo>
                  <a:lnTo>
                    <a:pt x="123" y="214"/>
                  </a:lnTo>
                  <a:lnTo>
                    <a:pt x="126" y="214"/>
                  </a:lnTo>
                  <a:lnTo>
                    <a:pt x="129" y="213"/>
                  </a:lnTo>
                  <a:lnTo>
                    <a:pt x="131" y="212"/>
                  </a:lnTo>
                  <a:lnTo>
                    <a:pt x="133" y="210"/>
                  </a:lnTo>
                  <a:lnTo>
                    <a:pt x="136" y="207"/>
                  </a:lnTo>
                  <a:lnTo>
                    <a:pt x="138" y="203"/>
                  </a:lnTo>
                  <a:lnTo>
                    <a:pt x="140" y="199"/>
                  </a:lnTo>
                  <a:lnTo>
                    <a:pt x="142" y="193"/>
                  </a:lnTo>
                  <a:lnTo>
                    <a:pt x="142" y="0"/>
                  </a:lnTo>
                  <a:lnTo>
                    <a:pt x="814" y="0"/>
                  </a:lnTo>
                  <a:lnTo>
                    <a:pt x="814" y="194"/>
                  </a:lnTo>
                  <a:lnTo>
                    <a:pt x="812" y="200"/>
                  </a:lnTo>
                  <a:lnTo>
                    <a:pt x="810" y="204"/>
                  </a:lnTo>
                  <a:lnTo>
                    <a:pt x="808" y="207"/>
                  </a:lnTo>
                  <a:lnTo>
                    <a:pt x="805" y="210"/>
                  </a:lnTo>
                  <a:lnTo>
                    <a:pt x="803" y="212"/>
                  </a:lnTo>
                  <a:lnTo>
                    <a:pt x="801" y="213"/>
                  </a:lnTo>
                  <a:lnTo>
                    <a:pt x="798" y="214"/>
                  </a:lnTo>
                  <a:lnTo>
                    <a:pt x="796" y="214"/>
                  </a:lnTo>
                  <a:lnTo>
                    <a:pt x="793" y="214"/>
                  </a:lnTo>
                  <a:lnTo>
                    <a:pt x="789" y="213"/>
                  </a:lnTo>
                  <a:lnTo>
                    <a:pt x="783" y="210"/>
                  </a:lnTo>
                  <a:lnTo>
                    <a:pt x="777" y="206"/>
                  </a:lnTo>
                  <a:lnTo>
                    <a:pt x="771" y="202"/>
                  </a:lnTo>
                  <a:lnTo>
                    <a:pt x="757" y="191"/>
                  </a:lnTo>
                  <a:lnTo>
                    <a:pt x="749" y="187"/>
                  </a:lnTo>
                  <a:lnTo>
                    <a:pt x="745" y="185"/>
                  </a:lnTo>
                  <a:lnTo>
                    <a:pt x="741" y="183"/>
                  </a:lnTo>
                  <a:lnTo>
                    <a:pt x="737" y="182"/>
                  </a:lnTo>
                  <a:lnTo>
                    <a:pt x="733" y="181"/>
                  </a:lnTo>
                  <a:lnTo>
                    <a:pt x="729" y="181"/>
                  </a:lnTo>
                  <a:lnTo>
                    <a:pt x="724" y="181"/>
                  </a:lnTo>
                  <a:lnTo>
                    <a:pt x="720" y="182"/>
                  </a:lnTo>
                  <a:lnTo>
                    <a:pt x="715" y="183"/>
                  </a:lnTo>
                  <a:lnTo>
                    <a:pt x="711" y="185"/>
                  </a:lnTo>
                  <a:lnTo>
                    <a:pt x="706" y="188"/>
                  </a:lnTo>
                  <a:lnTo>
                    <a:pt x="702" y="190"/>
                  </a:lnTo>
                  <a:lnTo>
                    <a:pt x="699" y="193"/>
                  </a:lnTo>
                  <a:lnTo>
                    <a:pt x="695" y="197"/>
                  </a:lnTo>
                  <a:lnTo>
                    <a:pt x="692" y="201"/>
                  </a:lnTo>
                  <a:lnTo>
                    <a:pt x="687" y="209"/>
                  </a:lnTo>
                  <a:lnTo>
                    <a:pt x="682" y="218"/>
                  </a:lnTo>
                  <a:lnTo>
                    <a:pt x="680" y="223"/>
                  </a:lnTo>
                  <a:lnTo>
                    <a:pt x="678" y="228"/>
                  </a:lnTo>
                  <a:lnTo>
                    <a:pt x="675" y="238"/>
                  </a:lnTo>
                  <a:lnTo>
                    <a:pt x="674" y="248"/>
                  </a:lnTo>
                  <a:lnTo>
                    <a:pt x="673" y="253"/>
                  </a:lnTo>
                  <a:lnTo>
                    <a:pt x="673" y="259"/>
                  </a:lnTo>
                  <a:lnTo>
                    <a:pt x="673" y="270"/>
                  </a:lnTo>
                  <a:lnTo>
                    <a:pt x="674" y="280"/>
                  </a:lnTo>
                  <a:lnTo>
                    <a:pt x="677" y="291"/>
                  </a:lnTo>
                  <a:lnTo>
                    <a:pt x="680" y="300"/>
                  </a:lnTo>
                  <a:lnTo>
                    <a:pt x="682" y="305"/>
                  </a:lnTo>
                  <a:lnTo>
                    <a:pt x="685" y="310"/>
                  </a:lnTo>
                  <a:lnTo>
                    <a:pt x="687" y="314"/>
                  </a:lnTo>
                  <a:lnTo>
                    <a:pt x="690" y="318"/>
                  </a:lnTo>
                  <a:lnTo>
                    <a:pt x="694" y="322"/>
                  </a:lnTo>
                  <a:lnTo>
                    <a:pt x="697" y="326"/>
                  </a:lnTo>
                  <a:lnTo>
                    <a:pt x="701" y="330"/>
                  </a:lnTo>
                  <a:lnTo>
                    <a:pt x="705" y="334"/>
                  </a:lnTo>
                  <a:lnTo>
                    <a:pt x="710" y="336"/>
                  </a:lnTo>
                  <a:lnTo>
                    <a:pt x="714" y="338"/>
                  </a:lnTo>
                  <a:lnTo>
                    <a:pt x="718" y="339"/>
                  </a:lnTo>
                  <a:lnTo>
                    <a:pt x="722" y="340"/>
                  </a:lnTo>
                  <a:lnTo>
                    <a:pt x="727" y="340"/>
                  </a:lnTo>
                  <a:lnTo>
                    <a:pt x="731" y="340"/>
                  </a:lnTo>
                  <a:lnTo>
                    <a:pt x="739" y="337"/>
                  </a:lnTo>
                  <a:lnTo>
                    <a:pt x="747" y="334"/>
                  </a:lnTo>
                  <a:lnTo>
                    <a:pt x="755" y="329"/>
                  </a:lnTo>
                  <a:lnTo>
                    <a:pt x="762" y="323"/>
                  </a:lnTo>
                  <a:lnTo>
                    <a:pt x="769" y="317"/>
                  </a:lnTo>
                  <a:lnTo>
                    <a:pt x="776" y="313"/>
                  </a:lnTo>
                  <a:lnTo>
                    <a:pt x="783" y="308"/>
                  </a:lnTo>
                  <a:lnTo>
                    <a:pt x="789" y="306"/>
                  </a:lnTo>
                  <a:lnTo>
                    <a:pt x="793" y="305"/>
                  </a:lnTo>
                  <a:lnTo>
                    <a:pt x="796" y="304"/>
                  </a:lnTo>
                  <a:lnTo>
                    <a:pt x="801" y="305"/>
                  </a:lnTo>
                  <a:lnTo>
                    <a:pt x="803" y="306"/>
                  </a:lnTo>
                  <a:lnTo>
                    <a:pt x="806" y="308"/>
                  </a:lnTo>
                  <a:lnTo>
                    <a:pt x="808" y="311"/>
                  </a:lnTo>
                  <a:lnTo>
                    <a:pt x="810" y="315"/>
                  </a:lnTo>
                  <a:lnTo>
                    <a:pt x="812" y="319"/>
                  </a:lnTo>
                  <a:lnTo>
                    <a:pt x="814" y="325"/>
                  </a:lnTo>
                  <a:lnTo>
                    <a:pt x="814" y="521"/>
                  </a:lnTo>
                  <a:lnTo>
                    <a:pt x="544" y="521"/>
                  </a:lnTo>
                  <a:lnTo>
                    <a:pt x="533" y="517"/>
                  </a:lnTo>
                  <a:lnTo>
                    <a:pt x="529" y="515"/>
                  </a:lnTo>
                  <a:lnTo>
                    <a:pt x="526" y="513"/>
                  </a:lnTo>
                  <a:lnTo>
                    <a:pt x="524" y="511"/>
                  </a:lnTo>
                  <a:lnTo>
                    <a:pt x="523" y="508"/>
                  </a:lnTo>
                  <a:lnTo>
                    <a:pt x="522" y="505"/>
                  </a:lnTo>
                  <a:lnTo>
                    <a:pt x="521" y="503"/>
                  </a:lnTo>
                  <a:lnTo>
                    <a:pt x="522" y="500"/>
                  </a:lnTo>
                  <a:lnTo>
                    <a:pt x="523" y="497"/>
                  </a:lnTo>
                  <a:lnTo>
                    <a:pt x="525" y="491"/>
                  </a:lnTo>
                  <a:lnTo>
                    <a:pt x="530" y="484"/>
                  </a:lnTo>
                  <a:lnTo>
                    <a:pt x="534" y="478"/>
                  </a:lnTo>
                  <a:lnTo>
                    <a:pt x="541" y="470"/>
                  </a:lnTo>
                  <a:lnTo>
                    <a:pt x="546" y="463"/>
                  </a:lnTo>
                  <a:lnTo>
                    <a:pt x="551" y="454"/>
                  </a:lnTo>
                  <a:lnTo>
                    <a:pt x="554" y="446"/>
                  </a:lnTo>
                  <a:lnTo>
                    <a:pt x="557" y="438"/>
                  </a:lnTo>
                  <a:lnTo>
                    <a:pt x="557" y="434"/>
                  </a:lnTo>
                  <a:lnTo>
                    <a:pt x="557" y="429"/>
                  </a:lnTo>
                  <a:lnTo>
                    <a:pt x="557" y="425"/>
                  </a:lnTo>
                  <a:lnTo>
                    <a:pt x="555" y="421"/>
                  </a:lnTo>
                  <a:lnTo>
                    <a:pt x="554" y="416"/>
                  </a:lnTo>
                  <a:lnTo>
                    <a:pt x="551" y="412"/>
                  </a:lnTo>
                  <a:lnTo>
                    <a:pt x="544" y="404"/>
                  </a:lnTo>
                  <a:lnTo>
                    <a:pt x="541" y="401"/>
                  </a:lnTo>
                  <a:lnTo>
                    <a:pt x="536" y="397"/>
                  </a:lnTo>
                  <a:lnTo>
                    <a:pt x="527" y="392"/>
                  </a:lnTo>
                  <a:lnTo>
                    <a:pt x="522" y="389"/>
                  </a:lnTo>
                  <a:lnTo>
                    <a:pt x="518" y="387"/>
                  </a:lnTo>
                  <a:lnTo>
                    <a:pt x="508" y="384"/>
                  </a:lnTo>
                  <a:lnTo>
                    <a:pt x="503" y="382"/>
                  </a:lnTo>
                  <a:lnTo>
                    <a:pt x="497" y="381"/>
                  </a:lnTo>
                  <a:lnTo>
                    <a:pt x="487" y="380"/>
                  </a:lnTo>
                  <a:lnTo>
                    <a:pt x="476" y="380"/>
                  </a:lnTo>
                  <a:lnTo>
                    <a:pt x="465" y="380"/>
                  </a:lnTo>
                  <a:lnTo>
                    <a:pt x="455" y="382"/>
                  </a:lnTo>
                  <a:lnTo>
                    <a:pt x="445" y="385"/>
                  </a:lnTo>
                  <a:lnTo>
                    <a:pt x="440" y="387"/>
                  </a:lnTo>
                  <a:lnTo>
                    <a:pt x="435" y="389"/>
                  </a:lnTo>
                  <a:lnTo>
                    <a:pt x="426" y="393"/>
                  </a:lnTo>
                  <a:lnTo>
                    <a:pt x="422" y="396"/>
                  </a:lnTo>
                  <a:lnTo>
                    <a:pt x="418" y="399"/>
                  </a:lnTo>
                  <a:lnTo>
                    <a:pt x="411" y="406"/>
                  </a:lnTo>
                  <a:lnTo>
                    <a:pt x="408" y="409"/>
                  </a:lnTo>
                  <a:lnTo>
                    <a:pt x="405" y="413"/>
                  </a:lnTo>
                  <a:lnTo>
                    <a:pt x="402" y="418"/>
                  </a:lnTo>
                  <a:lnTo>
                    <a:pt x="400" y="422"/>
                  </a:lnTo>
                  <a:lnTo>
                    <a:pt x="399" y="427"/>
                  </a:lnTo>
                  <a:lnTo>
                    <a:pt x="398" y="431"/>
                  </a:lnTo>
                  <a:lnTo>
                    <a:pt x="398" y="436"/>
                  </a:lnTo>
                  <a:lnTo>
                    <a:pt x="399" y="440"/>
                  </a:lnTo>
                  <a:lnTo>
                    <a:pt x="399" y="444"/>
                  </a:lnTo>
                  <a:lnTo>
                    <a:pt x="401" y="448"/>
                  </a:lnTo>
                  <a:lnTo>
                    <a:pt x="404" y="456"/>
                  </a:lnTo>
                  <a:lnTo>
                    <a:pt x="408" y="464"/>
                  </a:lnTo>
                  <a:lnTo>
                    <a:pt x="414" y="472"/>
                  </a:lnTo>
                  <a:lnTo>
                    <a:pt x="419" y="479"/>
                  </a:lnTo>
                  <a:lnTo>
                    <a:pt x="423" y="485"/>
                  </a:lnTo>
                  <a:lnTo>
                    <a:pt x="427" y="491"/>
                  </a:lnTo>
                  <a:lnTo>
                    <a:pt x="430" y="497"/>
                  </a:lnTo>
                  <a:lnTo>
                    <a:pt x="431" y="500"/>
                  </a:lnTo>
                  <a:lnTo>
                    <a:pt x="431" y="503"/>
                  </a:lnTo>
                  <a:lnTo>
                    <a:pt x="431" y="505"/>
                  </a:lnTo>
                  <a:lnTo>
                    <a:pt x="430" y="508"/>
                  </a:lnTo>
                  <a:lnTo>
                    <a:pt x="429" y="510"/>
                  </a:lnTo>
                  <a:lnTo>
                    <a:pt x="427" y="513"/>
                  </a:lnTo>
                  <a:lnTo>
                    <a:pt x="424" y="515"/>
                  </a:lnTo>
                  <a:lnTo>
                    <a:pt x="420" y="517"/>
                  </a:lnTo>
                  <a:lnTo>
                    <a:pt x="416" y="519"/>
                  </a:lnTo>
                  <a:lnTo>
                    <a:pt x="410" y="521"/>
                  </a:lnTo>
                  <a:lnTo>
                    <a:pt x="142" y="521"/>
                  </a:lnTo>
                  <a:lnTo>
                    <a:pt x="142" y="326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15" name="Freeform 15"/>
            <p:cNvSpPr>
              <a:spLocks/>
            </p:cNvSpPr>
            <p:nvPr/>
          </p:nvSpPr>
          <p:spPr bwMode="auto">
            <a:xfrm>
              <a:off x="0" y="0"/>
              <a:ext cx="3066067" cy="1706060"/>
            </a:xfrm>
            <a:custGeom>
              <a:avLst/>
              <a:gdLst>
                <a:gd name="T0" fmla="*/ 675 w 677"/>
                <a:gd name="T1" fmla="*/ 195 h 521"/>
                <a:gd name="T2" fmla="*/ 669 w 677"/>
                <a:gd name="T3" fmla="*/ 207 h 521"/>
                <a:gd name="T4" fmla="*/ 661 w 677"/>
                <a:gd name="T5" fmla="*/ 213 h 521"/>
                <a:gd name="T6" fmla="*/ 650 w 677"/>
                <a:gd name="T7" fmla="*/ 212 h 521"/>
                <a:gd name="T8" fmla="*/ 634 w 677"/>
                <a:gd name="T9" fmla="*/ 202 h 521"/>
                <a:gd name="T10" fmla="*/ 615 w 677"/>
                <a:gd name="T11" fmla="*/ 188 h 521"/>
                <a:gd name="T12" fmla="*/ 601 w 677"/>
                <a:gd name="T13" fmla="*/ 183 h 521"/>
                <a:gd name="T14" fmla="*/ 589 w 677"/>
                <a:gd name="T15" fmla="*/ 181 h 521"/>
                <a:gd name="T16" fmla="*/ 578 w 677"/>
                <a:gd name="T17" fmla="*/ 183 h 521"/>
                <a:gd name="T18" fmla="*/ 566 w 677"/>
                <a:gd name="T19" fmla="*/ 189 h 521"/>
                <a:gd name="T20" fmla="*/ 556 w 677"/>
                <a:gd name="T21" fmla="*/ 197 h 521"/>
                <a:gd name="T22" fmla="*/ 542 w 677"/>
                <a:gd name="T23" fmla="*/ 222 h 521"/>
                <a:gd name="T24" fmla="*/ 537 w 677"/>
                <a:gd name="T25" fmla="*/ 241 h 521"/>
                <a:gd name="T26" fmla="*/ 535 w 677"/>
                <a:gd name="T27" fmla="*/ 272 h 521"/>
                <a:gd name="T28" fmla="*/ 539 w 677"/>
                <a:gd name="T29" fmla="*/ 293 h 521"/>
                <a:gd name="T30" fmla="*/ 548 w 677"/>
                <a:gd name="T31" fmla="*/ 311 h 521"/>
                <a:gd name="T32" fmla="*/ 562 w 677"/>
                <a:gd name="T33" fmla="*/ 330 h 521"/>
                <a:gd name="T34" fmla="*/ 577 w 677"/>
                <a:gd name="T35" fmla="*/ 338 h 521"/>
                <a:gd name="T36" fmla="*/ 590 w 677"/>
                <a:gd name="T37" fmla="*/ 340 h 521"/>
                <a:gd name="T38" fmla="*/ 603 w 677"/>
                <a:gd name="T39" fmla="*/ 337 h 521"/>
                <a:gd name="T40" fmla="*/ 619 w 677"/>
                <a:gd name="T41" fmla="*/ 329 h 521"/>
                <a:gd name="T42" fmla="*/ 650 w 677"/>
                <a:gd name="T43" fmla="*/ 307 h 521"/>
                <a:gd name="T44" fmla="*/ 658 w 677"/>
                <a:gd name="T45" fmla="*/ 305 h 521"/>
                <a:gd name="T46" fmla="*/ 666 w 677"/>
                <a:gd name="T47" fmla="*/ 307 h 521"/>
                <a:gd name="T48" fmla="*/ 673 w 677"/>
                <a:gd name="T49" fmla="*/ 316 h 521"/>
                <a:gd name="T50" fmla="*/ 405 w 677"/>
                <a:gd name="T51" fmla="*/ 521 h 521"/>
                <a:gd name="T52" fmla="*/ 388 w 677"/>
                <a:gd name="T53" fmla="*/ 512 h 521"/>
                <a:gd name="T54" fmla="*/ 383 w 677"/>
                <a:gd name="T55" fmla="*/ 505 h 521"/>
                <a:gd name="T56" fmla="*/ 385 w 677"/>
                <a:gd name="T57" fmla="*/ 494 h 521"/>
                <a:gd name="T58" fmla="*/ 406 w 677"/>
                <a:gd name="T59" fmla="*/ 462 h 521"/>
                <a:gd name="T60" fmla="*/ 416 w 677"/>
                <a:gd name="T61" fmla="*/ 440 h 521"/>
                <a:gd name="T62" fmla="*/ 417 w 677"/>
                <a:gd name="T63" fmla="*/ 428 h 521"/>
                <a:gd name="T64" fmla="*/ 414 w 677"/>
                <a:gd name="T65" fmla="*/ 417 h 521"/>
                <a:gd name="T66" fmla="*/ 407 w 677"/>
                <a:gd name="T67" fmla="*/ 405 h 521"/>
                <a:gd name="T68" fmla="*/ 392 w 677"/>
                <a:gd name="T69" fmla="*/ 392 h 521"/>
                <a:gd name="T70" fmla="*/ 377 w 677"/>
                <a:gd name="T71" fmla="*/ 385 h 521"/>
                <a:gd name="T72" fmla="*/ 355 w 677"/>
                <a:gd name="T73" fmla="*/ 380 h 521"/>
                <a:gd name="T74" fmla="*/ 325 w 677"/>
                <a:gd name="T75" fmla="*/ 380 h 521"/>
                <a:gd name="T76" fmla="*/ 296 w 677"/>
                <a:gd name="T77" fmla="*/ 387 h 521"/>
                <a:gd name="T78" fmla="*/ 281 w 677"/>
                <a:gd name="T79" fmla="*/ 396 h 521"/>
                <a:gd name="T80" fmla="*/ 269 w 677"/>
                <a:gd name="T81" fmla="*/ 408 h 521"/>
                <a:gd name="T82" fmla="*/ 261 w 677"/>
                <a:gd name="T83" fmla="*/ 422 h 521"/>
                <a:gd name="T84" fmla="*/ 259 w 677"/>
                <a:gd name="T85" fmla="*/ 435 h 521"/>
                <a:gd name="T86" fmla="*/ 262 w 677"/>
                <a:gd name="T87" fmla="*/ 447 h 521"/>
                <a:gd name="T88" fmla="*/ 274 w 677"/>
                <a:gd name="T89" fmla="*/ 471 h 521"/>
                <a:gd name="T90" fmla="*/ 288 w 677"/>
                <a:gd name="T91" fmla="*/ 491 h 521"/>
                <a:gd name="T92" fmla="*/ 291 w 677"/>
                <a:gd name="T93" fmla="*/ 502 h 521"/>
                <a:gd name="T94" fmla="*/ 289 w 677"/>
                <a:gd name="T95" fmla="*/ 510 h 521"/>
                <a:gd name="T96" fmla="*/ 280 w 677"/>
                <a:gd name="T97" fmla="*/ 516 h 521"/>
                <a:gd name="T98" fmla="*/ 0 w 677"/>
                <a:gd name="T99" fmla="*/ 521 h 5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7"/>
                <a:gd name="T151" fmla="*/ 0 h 521"/>
                <a:gd name="T152" fmla="*/ 677 w 677"/>
                <a:gd name="T153" fmla="*/ 521 h 5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7" h="521">
                  <a:moveTo>
                    <a:pt x="677" y="0"/>
                  </a:moveTo>
                  <a:lnTo>
                    <a:pt x="677" y="192"/>
                  </a:lnTo>
                  <a:lnTo>
                    <a:pt x="675" y="195"/>
                  </a:lnTo>
                  <a:lnTo>
                    <a:pt x="674" y="200"/>
                  </a:lnTo>
                  <a:lnTo>
                    <a:pt x="671" y="205"/>
                  </a:lnTo>
                  <a:lnTo>
                    <a:pt x="669" y="207"/>
                  </a:lnTo>
                  <a:lnTo>
                    <a:pt x="668" y="209"/>
                  </a:lnTo>
                  <a:lnTo>
                    <a:pt x="665" y="212"/>
                  </a:lnTo>
                  <a:lnTo>
                    <a:pt x="661" y="213"/>
                  </a:lnTo>
                  <a:lnTo>
                    <a:pt x="657" y="214"/>
                  </a:lnTo>
                  <a:lnTo>
                    <a:pt x="654" y="213"/>
                  </a:lnTo>
                  <a:lnTo>
                    <a:pt x="650" y="212"/>
                  </a:lnTo>
                  <a:lnTo>
                    <a:pt x="646" y="210"/>
                  </a:lnTo>
                  <a:lnTo>
                    <a:pt x="642" y="208"/>
                  </a:lnTo>
                  <a:lnTo>
                    <a:pt x="634" y="202"/>
                  </a:lnTo>
                  <a:lnTo>
                    <a:pt x="627" y="196"/>
                  </a:lnTo>
                  <a:lnTo>
                    <a:pt x="620" y="191"/>
                  </a:lnTo>
                  <a:lnTo>
                    <a:pt x="615" y="188"/>
                  </a:lnTo>
                  <a:lnTo>
                    <a:pt x="610" y="186"/>
                  </a:lnTo>
                  <a:lnTo>
                    <a:pt x="606" y="184"/>
                  </a:lnTo>
                  <a:lnTo>
                    <a:pt x="601" y="183"/>
                  </a:lnTo>
                  <a:lnTo>
                    <a:pt x="597" y="182"/>
                  </a:lnTo>
                  <a:lnTo>
                    <a:pt x="593" y="181"/>
                  </a:lnTo>
                  <a:lnTo>
                    <a:pt x="589" y="181"/>
                  </a:lnTo>
                  <a:lnTo>
                    <a:pt x="586" y="182"/>
                  </a:lnTo>
                  <a:lnTo>
                    <a:pt x="582" y="182"/>
                  </a:lnTo>
                  <a:lnTo>
                    <a:pt x="578" y="183"/>
                  </a:lnTo>
                  <a:lnTo>
                    <a:pt x="574" y="185"/>
                  </a:lnTo>
                  <a:lnTo>
                    <a:pt x="570" y="187"/>
                  </a:lnTo>
                  <a:lnTo>
                    <a:pt x="566" y="189"/>
                  </a:lnTo>
                  <a:lnTo>
                    <a:pt x="562" y="191"/>
                  </a:lnTo>
                  <a:lnTo>
                    <a:pt x="559" y="194"/>
                  </a:lnTo>
                  <a:lnTo>
                    <a:pt x="556" y="197"/>
                  </a:lnTo>
                  <a:lnTo>
                    <a:pt x="551" y="205"/>
                  </a:lnTo>
                  <a:lnTo>
                    <a:pt x="546" y="213"/>
                  </a:lnTo>
                  <a:lnTo>
                    <a:pt x="542" y="222"/>
                  </a:lnTo>
                  <a:lnTo>
                    <a:pt x="539" y="231"/>
                  </a:lnTo>
                  <a:lnTo>
                    <a:pt x="538" y="236"/>
                  </a:lnTo>
                  <a:lnTo>
                    <a:pt x="537" y="241"/>
                  </a:lnTo>
                  <a:lnTo>
                    <a:pt x="535" y="252"/>
                  </a:lnTo>
                  <a:lnTo>
                    <a:pt x="535" y="262"/>
                  </a:lnTo>
                  <a:lnTo>
                    <a:pt x="535" y="272"/>
                  </a:lnTo>
                  <a:lnTo>
                    <a:pt x="536" y="278"/>
                  </a:lnTo>
                  <a:lnTo>
                    <a:pt x="537" y="283"/>
                  </a:lnTo>
                  <a:lnTo>
                    <a:pt x="539" y="293"/>
                  </a:lnTo>
                  <a:lnTo>
                    <a:pt x="543" y="302"/>
                  </a:lnTo>
                  <a:lnTo>
                    <a:pt x="545" y="307"/>
                  </a:lnTo>
                  <a:lnTo>
                    <a:pt x="548" y="311"/>
                  </a:lnTo>
                  <a:lnTo>
                    <a:pt x="552" y="318"/>
                  </a:lnTo>
                  <a:lnTo>
                    <a:pt x="557" y="324"/>
                  </a:lnTo>
                  <a:lnTo>
                    <a:pt x="562" y="330"/>
                  </a:lnTo>
                  <a:lnTo>
                    <a:pt x="569" y="334"/>
                  </a:lnTo>
                  <a:lnTo>
                    <a:pt x="573" y="337"/>
                  </a:lnTo>
                  <a:lnTo>
                    <a:pt x="577" y="338"/>
                  </a:lnTo>
                  <a:lnTo>
                    <a:pt x="582" y="340"/>
                  </a:lnTo>
                  <a:lnTo>
                    <a:pt x="586" y="340"/>
                  </a:lnTo>
                  <a:lnTo>
                    <a:pt x="590" y="340"/>
                  </a:lnTo>
                  <a:lnTo>
                    <a:pt x="595" y="340"/>
                  </a:lnTo>
                  <a:lnTo>
                    <a:pt x="599" y="339"/>
                  </a:lnTo>
                  <a:lnTo>
                    <a:pt x="603" y="337"/>
                  </a:lnTo>
                  <a:lnTo>
                    <a:pt x="607" y="336"/>
                  </a:lnTo>
                  <a:lnTo>
                    <a:pt x="611" y="334"/>
                  </a:lnTo>
                  <a:lnTo>
                    <a:pt x="619" y="329"/>
                  </a:lnTo>
                  <a:lnTo>
                    <a:pt x="633" y="317"/>
                  </a:lnTo>
                  <a:lnTo>
                    <a:pt x="647" y="308"/>
                  </a:lnTo>
                  <a:lnTo>
                    <a:pt x="650" y="307"/>
                  </a:lnTo>
                  <a:lnTo>
                    <a:pt x="653" y="306"/>
                  </a:lnTo>
                  <a:lnTo>
                    <a:pt x="656" y="305"/>
                  </a:lnTo>
                  <a:lnTo>
                    <a:pt x="658" y="305"/>
                  </a:lnTo>
                  <a:lnTo>
                    <a:pt x="661" y="305"/>
                  </a:lnTo>
                  <a:lnTo>
                    <a:pt x="664" y="306"/>
                  </a:lnTo>
                  <a:lnTo>
                    <a:pt x="666" y="307"/>
                  </a:lnTo>
                  <a:lnTo>
                    <a:pt x="668" y="309"/>
                  </a:lnTo>
                  <a:lnTo>
                    <a:pt x="671" y="312"/>
                  </a:lnTo>
                  <a:lnTo>
                    <a:pt x="673" y="316"/>
                  </a:lnTo>
                  <a:lnTo>
                    <a:pt x="677" y="327"/>
                  </a:lnTo>
                  <a:lnTo>
                    <a:pt x="677" y="521"/>
                  </a:lnTo>
                  <a:lnTo>
                    <a:pt x="405" y="521"/>
                  </a:lnTo>
                  <a:lnTo>
                    <a:pt x="398" y="518"/>
                  </a:lnTo>
                  <a:lnTo>
                    <a:pt x="392" y="515"/>
                  </a:lnTo>
                  <a:lnTo>
                    <a:pt x="388" y="512"/>
                  </a:lnTo>
                  <a:lnTo>
                    <a:pt x="386" y="510"/>
                  </a:lnTo>
                  <a:lnTo>
                    <a:pt x="385" y="509"/>
                  </a:lnTo>
                  <a:lnTo>
                    <a:pt x="383" y="505"/>
                  </a:lnTo>
                  <a:lnTo>
                    <a:pt x="383" y="501"/>
                  </a:lnTo>
                  <a:lnTo>
                    <a:pt x="383" y="498"/>
                  </a:lnTo>
                  <a:lnTo>
                    <a:pt x="385" y="494"/>
                  </a:lnTo>
                  <a:lnTo>
                    <a:pt x="390" y="485"/>
                  </a:lnTo>
                  <a:lnTo>
                    <a:pt x="396" y="476"/>
                  </a:lnTo>
                  <a:lnTo>
                    <a:pt x="406" y="462"/>
                  </a:lnTo>
                  <a:lnTo>
                    <a:pt x="411" y="454"/>
                  </a:lnTo>
                  <a:lnTo>
                    <a:pt x="414" y="446"/>
                  </a:lnTo>
                  <a:lnTo>
                    <a:pt x="416" y="440"/>
                  </a:lnTo>
                  <a:lnTo>
                    <a:pt x="417" y="437"/>
                  </a:lnTo>
                  <a:lnTo>
                    <a:pt x="417" y="434"/>
                  </a:lnTo>
                  <a:lnTo>
                    <a:pt x="417" y="428"/>
                  </a:lnTo>
                  <a:lnTo>
                    <a:pt x="416" y="421"/>
                  </a:lnTo>
                  <a:lnTo>
                    <a:pt x="415" y="419"/>
                  </a:lnTo>
                  <a:lnTo>
                    <a:pt x="414" y="417"/>
                  </a:lnTo>
                  <a:lnTo>
                    <a:pt x="412" y="413"/>
                  </a:lnTo>
                  <a:lnTo>
                    <a:pt x="410" y="409"/>
                  </a:lnTo>
                  <a:lnTo>
                    <a:pt x="407" y="405"/>
                  </a:lnTo>
                  <a:lnTo>
                    <a:pt x="404" y="401"/>
                  </a:lnTo>
                  <a:lnTo>
                    <a:pt x="400" y="398"/>
                  </a:lnTo>
                  <a:lnTo>
                    <a:pt x="392" y="392"/>
                  </a:lnTo>
                  <a:lnTo>
                    <a:pt x="387" y="390"/>
                  </a:lnTo>
                  <a:lnTo>
                    <a:pt x="382" y="387"/>
                  </a:lnTo>
                  <a:lnTo>
                    <a:pt x="377" y="385"/>
                  </a:lnTo>
                  <a:lnTo>
                    <a:pt x="372" y="384"/>
                  </a:lnTo>
                  <a:lnTo>
                    <a:pt x="361" y="381"/>
                  </a:lnTo>
                  <a:lnTo>
                    <a:pt x="355" y="380"/>
                  </a:lnTo>
                  <a:lnTo>
                    <a:pt x="349" y="379"/>
                  </a:lnTo>
                  <a:lnTo>
                    <a:pt x="337" y="379"/>
                  </a:lnTo>
                  <a:lnTo>
                    <a:pt x="325" y="380"/>
                  </a:lnTo>
                  <a:lnTo>
                    <a:pt x="313" y="382"/>
                  </a:lnTo>
                  <a:lnTo>
                    <a:pt x="301" y="385"/>
                  </a:lnTo>
                  <a:lnTo>
                    <a:pt x="296" y="387"/>
                  </a:lnTo>
                  <a:lnTo>
                    <a:pt x="291" y="390"/>
                  </a:lnTo>
                  <a:lnTo>
                    <a:pt x="286" y="393"/>
                  </a:lnTo>
                  <a:lnTo>
                    <a:pt x="281" y="396"/>
                  </a:lnTo>
                  <a:lnTo>
                    <a:pt x="277" y="399"/>
                  </a:lnTo>
                  <a:lnTo>
                    <a:pt x="273" y="403"/>
                  </a:lnTo>
                  <a:lnTo>
                    <a:pt x="269" y="408"/>
                  </a:lnTo>
                  <a:lnTo>
                    <a:pt x="266" y="412"/>
                  </a:lnTo>
                  <a:lnTo>
                    <a:pt x="263" y="417"/>
                  </a:lnTo>
                  <a:lnTo>
                    <a:pt x="261" y="422"/>
                  </a:lnTo>
                  <a:lnTo>
                    <a:pt x="260" y="426"/>
                  </a:lnTo>
                  <a:lnTo>
                    <a:pt x="259" y="431"/>
                  </a:lnTo>
                  <a:lnTo>
                    <a:pt x="259" y="435"/>
                  </a:lnTo>
                  <a:lnTo>
                    <a:pt x="260" y="439"/>
                  </a:lnTo>
                  <a:lnTo>
                    <a:pt x="260" y="443"/>
                  </a:lnTo>
                  <a:lnTo>
                    <a:pt x="262" y="447"/>
                  </a:lnTo>
                  <a:lnTo>
                    <a:pt x="265" y="455"/>
                  </a:lnTo>
                  <a:lnTo>
                    <a:pt x="269" y="464"/>
                  </a:lnTo>
                  <a:lnTo>
                    <a:pt x="274" y="471"/>
                  </a:lnTo>
                  <a:lnTo>
                    <a:pt x="279" y="478"/>
                  </a:lnTo>
                  <a:lnTo>
                    <a:pt x="284" y="485"/>
                  </a:lnTo>
                  <a:lnTo>
                    <a:pt x="288" y="491"/>
                  </a:lnTo>
                  <a:lnTo>
                    <a:pt x="290" y="497"/>
                  </a:lnTo>
                  <a:lnTo>
                    <a:pt x="291" y="500"/>
                  </a:lnTo>
                  <a:lnTo>
                    <a:pt x="291" y="502"/>
                  </a:lnTo>
                  <a:lnTo>
                    <a:pt x="291" y="505"/>
                  </a:lnTo>
                  <a:lnTo>
                    <a:pt x="290" y="507"/>
                  </a:lnTo>
                  <a:lnTo>
                    <a:pt x="289" y="510"/>
                  </a:lnTo>
                  <a:lnTo>
                    <a:pt x="286" y="512"/>
                  </a:lnTo>
                  <a:lnTo>
                    <a:pt x="284" y="514"/>
                  </a:lnTo>
                  <a:lnTo>
                    <a:pt x="280" y="516"/>
                  </a:lnTo>
                  <a:lnTo>
                    <a:pt x="276" y="518"/>
                  </a:lnTo>
                  <a:lnTo>
                    <a:pt x="270" y="520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612000" tIns="468000" rIns="72000" bIns="36000" anchor="ctr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 useBgFill="1">
          <p:nvSpPr>
            <p:cNvPr id="4" name="Freeform 16"/>
            <p:cNvSpPr>
              <a:spLocks/>
            </p:cNvSpPr>
            <p:nvPr/>
          </p:nvSpPr>
          <p:spPr bwMode="auto">
            <a:xfrm>
              <a:off x="0" y="4664107"/>
              <a:ext cx="3060582" cy="2170269"/>
            </a:xfrm>
            <a:custGeom>
              <a:avLst/>
              <a:gdLst>
                <a:gd name="T0" fmla="*/ 289 w 676"/>
                <a:gd name="T1" fmla="*/ 135 h 663"/>
                <a:gd name="T2" fmla="*/ 295 w 676"/>
                <a:gd name="T3" fmla="*/ 128 h 663"/>
                <a:gd name="T4" fmla="*/ 296 w 676"/>
                <a:gd name="T5" fmla="*/ 121 h 663"/>
                <a:gd name="T6" fmla="*/ 291 w 676"/>
                <a:gd name="T7" fmla="*/ 110 h 663"/>
                <a:gd name="T8" fmla="*/ 278 w 676"/>
                <a:gd name="T9" fmla="*/ 90 h 663"/>
                <a:gd name="T10" fmla="*/ 268 w 676"/>
                <a:gd name="T11" fmla="*/ 71 h 663"/>
                <a:gd name="T12" fmla="*/ 265 w 676"/>
                <a:gd name="T13" fmla="*/ 59 h 663"/>
                <a:gd name="T14" fmla="*/ 265 w 676"/>
                <a:gd name="T15" fmla="*/ 47 h 663"/>
                <a:gd name="T16" fmla="*/ 271 w 676"/>
                <a:gd name="T17" fmla="*/ 33 h 663"/>
                <a:gd name="T18" fmla="*/ 280 w 676"/>
                <a:gd name="T19" fmla="*/ 22 h 663"/>
                <a:gd name="T20" fmla="*/ 300 w 676"/>
                <a:gd name="T21" fmla="*/ 9 h 663"/>
                <a:gd name="T22" fmla="*/ 321 w 676"/>
                <a:gd name="T23" fmla="*/ 2 h 663"/>
                <a:gd name="T24" fmla="*/ 353 w 676"/>
                <a:gd name="T25" fmla="*/ 0 h 663"/>
                <a:gd name="T26" fmla="*/ 384 w 676"/>
                <a:gd name="T27" fmla="*/ 7 h 663"/>
                <a:gd name="T28" fmla="*/ 398 w 676"/>
                <a:gd name="T29" fmla="*/ 14 h 663"/>
                <a:gd name="T30" fmla="*/ 409 w 676"/>
                <a:gd name="T31" fmla="*/ 24 h 663"/>
                <a:gd name="T32" fmla="*/ 419 w 676"/>
                <a:gd name="T33" fmla="*/ 37 h 663"/>
                <a:gd name="T34" fmla="*/ 422 w 676"/>
                <a:gd name="T35" fmla="*/ 49 h 663"/>
                <a:gd name="T36" fmla="*/ 421 w 676"/>
                <a:gd name="T37" fmla="*/ 61 h 663"/>
                <a:gd name="T38" fmla="*/ 417 w 676"/>
                <a:gd name="T39" fmla="*/ 73 h 663"/>
                <a:gd name="T40" fmla="*/ 393 w 676"/>
                <a:gd name="T41" fmla="*/ 109 h 663"/>
                <a:gd name="T42" fmla="*/ 389 w 676"/>
                <a:gd name="T43" fmla="*/ 118 h 663"/>
                <a:gd name="T44" fmla="*/ 389 w 676"/>
                <a:gd name="T45" fmla="*/ 128 h 663"/>
                <a:gd name="T46" fmla="*/ 395 w 676"/>
                <a:gd name="T47" fmla="*/ 135 h 663"/>
                <a:gd name="T48" fmla="*/ 676 w 676"/>
                <a:gd name="T49" fmla="*/ 139 h 663"/>
                <a:gd name="T50" fmla="*/ 671 w 676"/>
                <a:gd name="T51" fmla="*/ 347 h 663"/>
                <a:gd name="T52" fmla="*/ 664 w 676"/>
                <a:gd name="T53" fmla="*/ 352 h 663"/>
                <a:gd name="T54" fmla="*/ 654 w 676"/>
                <a:gd name="T55" fmla="*/ 353 h 663"/>
                <a:gd name="T56" fmla="*/ 643 w 676"/>
                <a:gd name="T57" fmla="*/ 348 h 663"/>
                <a:gd name="T58" fmla="*/ 621 w 676"/>
                <a:gd name="T59" fmla="*/ 331 h 663"/>
                <a:gd name="T60" fmla="*/ 606 w 676"/>
                <a:gd name="T61" fmla="*/ 324 h 663"/>
                <a:gd name="T62" fmla="*/ 594 w 676"/>
                <a:gd name="T63" fmla="*/ 322 h 663"/>
                <a:gd name="T64" fmla="*/ 582 w 676"/>
                <a:gd name="T65" fmla="*/ 323 h 663"/>
                <a:gd name="T66" fmla="*/ 571 w 676"/>
                <a:gd name="T67" fmla="*/ 327 h 663"/>
                <a:gd name="T68" fmla="*/ 560 w 676"/>
                <a:gd name="T69" fmla="*/ 335 h 663"/>
                <a:gd name="T70" fmla="*/ 547 w 676"/>
                <a:gd name="T71" fmla="*/ 354 h 663"/>
                <a:gd name="T72" fmla="*/ 538 w 676"/>
                <a:gd name="T73" fmla="*/ 377 h 663"/>
                <a:gd name="T74" fmla="*/ 535 w 676"/>
                <a:gd name="T75" fmla="*/ 402 h 663"/>
                <a:gd name="T76" fmla="*/ 537 w 676"/>
                <a:gd name="T77" fmla="*/ 423 h 663"/>
                <a:gd name="T78" fmla="*/ 546 w 676"/>
                <a:gd name="T79" fmla="*/ 447 h 663"/>
                <a:gd name="T80" fmla="*/ 557 w 676"/>
                <a:gd name="T81" fmla="*/ 464 h 663"/>
                <a:gd name="T82" fmla="*/ 574 w 676"/>
                <a:gd name="T83" fmla="*/ 477 h 663"/>
                <a:gd name="T84" fmla="*/ 586 w 676"/>
                <a:gd name="T85" fmla="*/ 481 h 663"/>
                <a:gd name="T86" fmla="*/ 599 w 676"/>
                <a:gd name="T87" fmla="*/ 479 h 663"/>
                <a:gd name="T88" fmla="*/ 618 w 676"/>
                <a:gd name="T89" fmla="*/ 470 h 663"/>
                <a:gd name="T90" fmla="*/ 646 w 676"/>
                <a:gd name="T91" fmla="*/ 449 h 663"/>
                <a:gd name="T92" fmla="*/ 661 w 676"/>
                <a:gd name="T93" fmla="*/ 445 h 663"/>
                <a:gd name="T94" fmla="*/ 668 w 676"/>
                <a:gd name="T95" fmla="*/ 449 h 663"/>
                <a:gd name="T96" fmla="*/ 674 w 676"/>
                <a:gd name="T97" fmla="*/ 459 h 663"/>
                <a:gd name="T98" fmla="*/ 0 w 676"/>
                <a:gd name="T99" fmla="*/ 663 h 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6"/>
                <a:gd name="T151" fmla="*/ 0 h 663"/>
                <a:gd name="T152" fmla="*/ 676 w 676"/>
                <a:gd name="T153" fmla="*/ 663 h 6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6" h="663">
                  <a:moveTo>
                    <a:pt x="282" y="139"/>
                  </a:moveTo>
                  <a:lnTo>
                    <a:pt x="286" y="137"/>
                  </a:lnTo>
                  <a:lnTo>
                    <a:pt x="289" y="135"/>
                  </a:lnTo>
                  <a:lnTo>
                    <a:pt x="292" y="133"/>
                  </a:lnTo>
                  <a:lnTo>
                    <a:pt x="294" y="131"/>
                  </a:lnTo>
                  <a:lnTo>
                    <a:pt x="295" y="128"/>
                  </a:lnTo>
                  <a:lnTo>
                    <a:pt x="296" y="127"/>
                  </a:lnTo>
                  <a:lnTo>
                    <a:pt x="296" y="126"/>
                  </a:lnTo>
                  <a:lnTo>
                    <a:pt x="296" y="121"/>
                  </a:lnTo>
                  <a:lnTo>
                    <a:pt x="295" y="118"/>
                  </a:lnTo>
                  <a:lnTo>
                    <a:pt x="294" y="115"/>
                  </a:lnTo>
                  <a:lnTo>
                    <a:pt x="291" y="110"/>
                  </a:lnTo>
                  <a:lnTo>
                    <a:pt x="288" y="104"/>
                  </a:lnTo>
                  <a:lnTo>
                    <a:pt x="283" y="97"/>
                  </a:lnTo>
                  <a:lnTo>
                    <a:pt x="278" y="90"/>
                  </a:lnTo>
                  <a:lnTo>
                    <a:pt x="274" y="83"/>
                  </a:lnTo>
                  <a:lnTo>
                    <a:pt x="270" y="75"/>
                  </a:lnTo>
                  <a:lnTo>
                    <a:pt x="268" y="71"/>
                  </a:lnTo>
                  <a:lnTo>
                    <a:pt x="266" y="67"/>
                  </a:lnTo>
                  <a:lnTo>
                    <a:pt x="265" y="63"/>
                  </a:lnTo>
                  <a:lnTo>
                    <a:pt x="265" y="59"/>
                  </a:lnTo>
                  <a:lnTo>
                    <a:pt x="264" y="55"/>
                  </a:lnTo>
                  <a:lnTo>
                    <a:pt x="265" y="51"/>
                  </a:lnTo>
                  <a:lnTo>
                    <a:pt x="265" y="47"/>
                  </a:lnTo>
                  <a:lnTo>
                    <a:pt x="267" y="42"/>
                  </a:lnTo>
                  <a:lnTo>
                    <a:pt x="268" y="38"/>
                  </a:lnTo>
                  <a:lnTo>
                    <a:pt x="271" y="33"/>
                  </a:lnTo>
                  <a:lnTo>
                    <a:pt x="274" y="29"/>
                  </a:lnTo>
                  <a:lnTo>
                    <a:pt x="277" y="26"/>
                  </a:lnTo>
                  <a:lnTo>
                    <a:pt x="280" y="22"/>
                  </a:lnTo>
                  <a:lnTo>
                    <a:pt x="284" y="19"/>
                  </a:lnTo>
                  <a:lnTo>
                    <a:pt x="292" y="14"/>
                  </a:lnTo>
                  <a:lnTo>
                    <a:pt x="300" y="9"/>
                  </a:lnTo>
                  <a:lnTo>
                    <a:pt x="305" y="7"/>
                  </a:lnTo>
                  <a:lnTo>
                    <a:pt x="310" y="5"/>
                  </a:lnTo>
                  <a:lnTo>
                    <a:pt x="321" y="2"/>
                  </a:lnTo>
                  <a:lnTo>
                    <a:pt x="331" y="1"/>
                  </a:lnTo>
                  <a:lnTo>
                    <a:pt x="342" y="0"/>
                  </a:lnTo>
                  <a:lnTo>
                    <a:pt x="353" y="0"/>
                  </a:lnTo>
                  <a:lnTo>
                    <a:pt x="364" y="1"/>
                  </a:lnTo>
                  <a:lnTo>
                    <a:pt x="374" y="4"/>
                  </a:lnTo>
                  <a:lnTo>
                    <a:pt x="384" y="7"/>
                  </a:lnTo>
                  <a:lnTo>
                    <a:pt x="389" y="9"/>
                  </a:lnTo>
                  <a:lnTo>
                    <a:pt x="393" y="12"/>
                  </a:lnTo>
                  <a:lnTo>
                    <a:pt x="398" y="14"/>
                  </a:lnTo>
                  <a:lnTo>
                    <a:pt x="402" y="17"/>
                  </a:lnTo>
                  <a:lnTo>
                    <a:pt x="406" y="21"/>
                  </a:lnTo>
                  <a:lnTo>
                    <a:pt x="409" y="24"/>
                  </a:lnTo>
                  <a:lnTo>
                    <a:pt x="413" y="28"/>
                  </a:lnTo>
                  <a:lnTo>
                    <a:pt x="416" y="32"/>
                  </a:lnTo>
                  <a:lnTo>
                    <a:pt x="419" y="37"/>
                  </a:lnTo>
                  <a:lnTo>
                    <a:pt x="420" y="41"/>
                  </a:lnTo>
                  <a:lnTo>
                    <a:pt x="422" y="45"/>
                  </a:lnTo>
                  <a:lnTo>
                    <a:pt x="422" y="49"/>
                  </a:lnTo>
                  <a:lnTo>
                    <a:pt x="422" y="53"/>
                  </a:lnTo>
                  <a:lnTo>
                    <a:pt x="422" y="57"/>
                  </a:lnTo>
                  <a:lnTo>
                    <a:pt x="421" y="61"/>
                  </a:lnTo>
                  <a:lnTo>
                    <a:pt x="420" y="65"/>
                  </a:lnTo>
                  <a:lnTo>
                    <a:pt x="418" y="69"/>
                  </a:lnTo>
                  <a:lnTo>
                    <a:pt x="417" y="73"/>
                  </a:lnTo>
                  <a:lnTo>
                    <a:pt x="412" y="81"/>
                  </a:lnTo>
                  <a:lnTo>
                    <a:pt x="402" y="96"/>
                  </a:lnTo>
                  <a:lnTo>
                    <a:pt x="393" y="109"/>
                  </a:lnTo>
                  <a:lnTo>
                    <a:pt x="391" y="112"/>
                  </a:lnTo>
                  <a:lnTo>
                    <a:pt x="390" y="115"/>
                  </a:lnTo>
                  <a:lnTo>
                    <a:pt x="389" y="118"/>
                  </a:lnTo>
                  <a:lnTo>
                    <a:pt x="388" y="121"/>
                  </a:lnTo>
                  <a:lnTo>
                    <a:pt x="388" y="126"/>
                  </a:lnTo>
                  <a:lnTo>
                    <a:pt x="389" y="128"/>
                  </a:lnTo>
                  <a:lnTo>
                    <a:pt x="390" y="131"/>
                  </a:lnTo>
                  <a:lnTo>
                    <a:pt x="392" y="133"/>
                  </a:lnTo>
                  <a:lnTo>
                    <a:pt x="395" y="135"/>
                  </a:lnTo>
                  <a:lnTo>
                    <a:pt x="398" y="137"/>
                  </a:lnTo>
                  <a:lnTo>
                    <a:pt x="403" y="139"/>
                  </a:lnTo>
                  <a:lnTo>
                    <a:pt x="676" y="139"/>
                  </a:lnTo>
                  <a:lnTo>
                    <a:pt x="676" y="335"/>
                  </a:lnTo>
                  <a:lnTo>
                    <a:pt x="673" y="342"/>
                  </a:lnTo>
                  <a:lnTo>
                    <a:pt x="671" y="347"/>
                  </a:lnTo>
                  <a:lnTo>
                    <a:pt x="668" y="350"/>
                  </a:lnTo>
                  <a:lnTo>
                    <a:pt x="666" y="351"/>
                  </a:lnTo>
                  <a:lnTo>
                    <a:pt x="664" y="352"/>
                  </a:lnTo>
                  <a:lnTo>
                    <a:pt x="661" y="354"/>
                  </a:lnTo>
                  <a:lnTo>
                    <a:pt x="658" y="354"/>
                  </a:lnTo>
                  <a:lnTo>
                    <a:pt x="654" y="353"/>
                  </a:lnTo>
                  <a:lnTo>
                    <a:pt x="650" y="352"/>
                  </a:lnTo>
                  <a:lnTo>
                    <a:pt x="647" y="350"/>
                  </a:lnTo>
                  <a:lnTo>
                    <a:pt x="643" y="348"/>
                  </a:lnTo>
                  <a:lnTo>
                    <a:pt x="635" y="343"/>
                  </a:lnTo>
                  <a:lnTo>
                    <a:pt x="628" y="336"/>
                  </a:lnTo>
                  <a:lnTo>
                    <a:pt x="621" y="331"/>
                  </a:lnTo>
                  <a:lnTo>
                    <a:pt x="616" y="329"/>
                  </a:lnTo>
                  <a:lnTo>
                    <a:pt x="611" y="326"/>
                  </a:lnTo>
                  <a:lnTo>
                    <a:pt x="606" y="324"/>
                  </a:lnTo>
                  <a:lnTo>
                    <a:pt x="601" y="323"/>
                  </a:lnTo>
                  <a:lnTo>
                    <a:pt x="598" y="322"/>
                  </a:lnTo>
                  <a:lnTo>
                    <a:pt x="594" y="322"/>
                  </a:lnTo>
                  <a:lnTo>
                    <a:pt x="590" y="322"/>
                  </a:lnTo>
                  <a:lnTo>
                    <a:pt x="586" y="322"/>
                  </a:lnTo>
                  <a:lnTo>
                    <a:pt x="582" y="323"/>
                  </a:lnTo>
                  <a:lnTo>
                    <a:pt x="578" y="324"/>
                  </a:lnTo>
                  <a:lnTo>
                    <a:pt x="574" y="325"/>
                  </a:lnTo>
                  <a:lnTo>
                    <a:pt x="571" y="327"/>
                  </a:lnTo>
                  <a:lnTo>
                    <a:pt x="566" y="329"/>
                  </a:lnTo>
                  <a:lnTo>
                    <a:pt x="563" y="332"/>
                  </a:lnTo>
                  <a:lnTo>
                    <a:pt x="560" y="335"/>
                  </a:lnTo>
                  <a:lnTo>
                    <a:pt x="557" y="339"/>
                  </a:lnTo>
                  <a:lnTo>
                    <a:pt x="551" y="346"/>
                  </a:lnTo>
                  <a:lnTo>
                    <a:pt x="547" y="354"/>
                  </a:lnTo>
                  <a:lnTo>
                    <a:pt x="543" y="362"/>
                  </a:lnTo>
                  <a:lnTo>
                    <a:pt x="540" y="372"/>
                  </a:lnTo>
                  <a:lnTo>
                    <a:pt x="538" y="377"/>
                  </a:lnTo>
                  <a:lnTo>
                    <a:pt x="537" y="382"/>
                  </a:lnTo>
                  <a:lnTo>
                    <a:pt x="536" y="392"/>
                  </a:lnTo>
                  <a:lnTo>
                    <a:pt x="535" y="402"/>
                  </a:lnTo>
                  <a:lnTo>
                    <a:pt x="536" y="413"/>
                  </a:lnTo>
                  <a:lnTo>
                    <a:pt x="536" y="418"/>
                  </a:lnTo>
                  <a:lnTo>
                    <a:pt x="537" y="423"/>
                  </a:lnTo>
                  <a:lnTo>
                    <a:pt x="540" y="433"/>
                  </a:lnTo>
                  <a:lnTo>
                    <a:pt x="543" y="443"/>
                  </a:lnTo>
                  <a:lnTo>
                    <a:pt x="546" y="447"/>
                  </a:lnTo>
                  <a:lnTo>
                    <a:pt x="548" y="452"/>
                  </a:lnTo>
                  <a:lnTo>
                    <a:pt x="552" y="458"/>
                  </a:lnTo>
                  <a:lnTo>
                    <a:pt x="557" y="464"/>
                  </a:lnTo>
                  <a:lnTo>
                    <a:pt x="562" y="470"/>
                  </a:lnTo>
                  <a:lnTo>
                    <a:pt x="569" y="474"/>
                  </a:lnTo>
                  <a:lnTo>
                    <a:pt x="574" y="477"/>
                  </a:lnTo>
                  <a:lnTo>
                    <a:pt x="578" y="479"/>
                  </a:lnTo>
                  <a:lnTo>
                    <a:pt x="582" y="480"/>
                  </a:lnTo>
                  <a:lnTo>
                    <a:pt x="586" y="481"/>
                  </a:lnTo>
                  <a:lnTo>
                    <a:pt x="591" y="481"/>
                  </a:lnTo>
                  <a:lnTo>
                    <a:pt x="595" y="480"/>
                  </a:lnTo>
                  <a:lnTo>
                    <a:pt x="599" y="479"/>
                  </a:lnTo>
                  <a:lnTo>
                    <a:pt x="603" y="478"/>
                  </a:lnTo>
                  <a:lnTo>
                    <a:pt x="611" y="474"/>
                  </a:lnTo>
                  <a:lnTo>
                    <a:pt x="618" y="470"/>
                  </a:lnTo>
                  <a:lnTo>
                    <a:pt x="633" y="458"/>
                  </a:lnTo>
                  <a:lnTo>
                    <a:pt x="640" y="453"/>
                  </a:lnTo>
                  <a:lnTo>
                    <a:pt x="646" y="449"/>
                  </a:lnTo>
                  <a:lnTo>
                    <a:pt x="652" y="446"/>
                  </a:lnTo>
                  <a:lnTo>
                    <a:pt x="658" y="445"/>
                  </a:lnTo>
                  <a:lnTo>
                    <a:pt x="661" y="445"/>
                  </a:lnTo>
                  <a:lnTo>
                    <a:pt x="663" y="446"/>
                  </a:lnTo>
                  <a:lnTo>
                    <a:pt x="666" y="447"/>
                  </a:lnTo>
                  <a:lnTo>
                    <a:pt x="668" y="449"/>
                  </a:lnTo>
                  <a:lnTo>
                    <a:pt x="670" y="451"/>
                  </a:lnTo>
                  <a:lnTo>
                    <a:pt x="672" y="455"/>
                  </a:lnTo>
                  <a:lnTo>
                    <a:pt x="674" y="459"/>
                  </a:lnTo>
                  <a:lnTo>
                    <a:pt x="676" y="464"/>
                  </a:lnTo>
                  <a:lnTo>
                    <a:pt x="676" y="663"/>
                  </a:lnTo>
                  <a:lnTo>
                    <a:pt x="0" y="663"/>
                  </a:lnTo>
                  <a:lnTo>
                    <a:pt x="0" y="139"/>
                  </a:lnTo>
                  <a:lnTo>
                    <a:pt x="282" y="139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5" name="Freeform 17"/>
            <p:cNvSpPr>
              <a:spLocks/>
            </p:cNvSpPr>
            <p:nvPr/>
          </p:nvSpPr>
          <p:spPr bwMode="auto">
            <a:xfrm>
              <a:off x="2400741" y="4664107"/>
              <a:ext cx="3674893" cy="2178204"/>
            </a:xfrm>
            <a:custGeom>
              <a:avLst/>
              <a:gdLst>
                <a:gd name="T0" fmla="*/ 133 w 812"/>
                <a:gd name="T1" fmla="*/ 451 h 665"/>
                <a:gd name="T2" fmla="*/ 121 w 812"/>
                <a:gd name="T3" fmla="*/ 447 h 665"/>
                <a:gd name="T4" fmla="*/ 103 w 812"/>
                <a:gd name="T5" fmla="*/ 456 h 665"/>
                <a:gd name="T6" fmla="*/ 74 w 812"/>
                <a:gd name="T7" fmla="*/ 477 h 665"/>
                <a:gd name="T8" fmla="*/ 54 w 812"/>
                <a:gd name="T9" fmla="*/ 482 h 665"/>
                <a:gd name="T10" fmla="*/ 38 w 812"/>
                <a:gd name="T11" fmla="*/ 479 h 665"/>
                <a:gd name="T12" fmla="*/ 18 w 812"/>
                <a:gd name="T13" fmla="*/ 461 h 665"/>
                <a:gd name="T14" fmla="*/ 4 w 812"/>
                <a:gd name="T15" fmla="*/ 433 h 665"/>
                <a:gd name="T16" fmla="*/ 0 w 812"/>
                <a:gd name="T17" fmla="*/ 401 h 665"/>
                <a:gd name="T18" fmla="*/ 7 w 812"/>
                <a:gd name="T19" fmla="*/ 365 h 665"/>
                <a:gd name="T20" fmla="*/ 19 w 812"/>
                <a:gd name="T21" fmla="*/ 344 h 665"/>
                <a:gd name="T22" fmla="*/ 39 w 812"/>
                <a:gd name="T23" fmla="*/ 327 h 665"/>
                <a:gd name="T24" fmla="*/ 60 w 812"/>
                <a:gd name="T25" fmla="*/ 324 h 665"/>
                <a:gd name="T26" fmla="*/ 84 w 812"/>
                <a:gd name="T27" fmla="*/ 333 h 665"/>
                <a:gd name="T28" fmla="*/ 116 w 812"/>
                <a:gd name="T29" fmla="*/ 355 h 665"/>
                <a:gd name="T30" fmla="*/ 129 w 812"/>
                <a:gd name="T31" fmla="*/ 355 h 665"/>
                <a:gd name="T32" fmla="*/ 137 w 812"/>
                <a:gd name="T33" fmla="*/ 345 h 665"/>
                <a:gd name="T34" fmla="*/ 415 w 812"/>
                <a:gd name="T35" fmla="*/ 139 h 665"/>
                <a:gd name="T36" fmla="*/ 427 w 812"/>
                <a:gd name="T37" fmla="*/ 131 h 665"/>
                <a:gd name="T38" fmla="*/ 428 w 812"/>
                <a:gd name="T39" fmla="*/ 118 h 665"/>
                <a:gd name="T40" fmla="*/ 406 w 812"/>
                <a:gd name="T41" fmla="*/ 85 h 665"/>
                <a:gd name="T42" fmla="*/ 396 w 812"/>
                <a:gd name="T43" fmla="*/ 60 h 665"/>
                <a:gd name="T44" fmla="*/ 398 w 812"/>
                <a:gd name="T45" fmla="*/ 43 h 665"/>
                <a:gd name="T46" fmla="*/ 408 w 812"/>
                <a:gd name="T47" fmla="*/ 26 h 665"/>
                <a:gd name="T48" fmla="*/ 433 w 812"/>
                <a:gd name="T49" fmla="*/ 10 h 665"/>
                <a:gd name="T50" fmla="*/ 463 w 812"/>
                <a:gd name="T51" fmla="*/ 1 h 665"/>
                <a:gd name="T52" fmla="*/ 506 w 812"/>
                <a:gd name="T53" fmla="*/ 4 h 665"/>
                <a:gd name="T54" fmla="*/ 529 w 812"/>
                <a:gd name="T55" fmla="*/ 15 h 665"/>
                <a:gd name="T56" fmla="*/ 545 w 812"/>
                <a:gd name="T57" fmla="*/ 29 h 665"/>
                <a:gd name="T58" fmla="*/ 554 w 812"/>
                <a:gd name="T59" fmla="*/ 46 h 665"/>
                <a:gd name="T60" fmla="*/ 552 w 812"/>
                <a:gd name="T61" fmla="*/ 67 h 665"/>
                <a:gd name="T62" fmla="*/ 533 w 812"/>
                <a:gd name="T63" fmla="*/ 98 h 665"/>
                <a:gd name="T64" fmla="*/ 520 w 812"/>
                <a:gd name="T65" fmla="*/ 120 h 665"/>
                <a:gd name="T66" fmla="*/ 520 w 812"/>
                <a:gd name="T67" fmla="*/ 128 h 665"/>
                <a:gd name="T68" fmla="*/ 529 w 812"/>
                <a:gd name="T69" fmla="*/ 137 h 665"/>
                <a:gd name="T70" fmla="*/ 812 w 812"/>
                <a:gd name="T71" fmla="*/ 336 h 665"/>
                <a:gd name="T72" fmla="*/ 801 w 812"/>
                <a:gd name="T73" fmla="*/ 353 h 665"/>
                <a:gd name="T74" fmla="*/ 788 w 812"/>
                <a:gd name="T75" fmla="*/ 355 h 665"/>
                <a:gd name="T76" fmla="*/ 769 w 812"/>
                <a:gd name="T77" fmla="*/ 345 h 665"/>
                <a:gd name="T78" fmla="*/ 745 w 812"/>
                <a:gd name="T79" fmla="*/ 328 h 665"/>
                <a:gd name="T80" fmla="*/ 728 w 812"/>
                <a:gd name="T81" fmla="*/ 324 h 665"/>
                <a:gd name="T82" fmla="*/ 713 w 812"/>
                <a:gd name="T83" fmla="*/ 326 h 665"/>
                <a:gd name="T84" fmla="*/ 698 w 812"/>
                <a:gd name="T85" fmla="*/ 334 h 665"/>
                <a:gd name="T86" fmla="*/ 682 w 812"/>
                <a:gd name="T87" fmla="*/ 356 h 665"/>
                <a:gd name="T88" fmla="*/ 673 w 812"/>
                <a:gd name="T89" fmla="*/ 384 h 665"/>
                <a:gd name="T90" fmla="*/ 672 w 812"/>
                <a:gd name="T91" fmla="*/ 420 h 665"/>
                <a:gd name="T92" fmla="*/ 681 w 812"/>
                <a:gd name="T93" fmla="*/ 449 h 665"/>
                <a:gd name="T94" fmla="*/ 698 w 812"/>
                <a:gd name="T95" fmla="*/ 472 h 665"/>
                <a:gd name="T96" fmla="*/ 716 w 812"/>
                <a:gd name="T97" fmla="*/ 482 h 665"/>
                <a:gd name="T98" fmla="*/ 737 w 812"/>
                <a:gd name="T99" fmla="*/ 480 h 665"/>
                <a:gd name="T100" fmla="*/ 774 w 812"/>
                <a:gd name="T101" fmla="*/ 455 h 665"/>
                <a:gd name="T102" fmla="*/ 793 w 812"/>
                <a:gd name="T103" fmla="*/ 447 h 665"/>
                <a:gd name="T104" fmla="*/ 803 w 812"/>
                <a:gd name="T105" fmla="*/ 451 h 665"/>
                <a:gd name="T106" fmla="*/ 812 w 812"/>
                <a:gd name="T107" fmla="*/ 467 h 66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12"/>
                <a:gd name="T163" fmla="*/ 0 h 665"/>
                <a:gd name="T164" fmla="*/ 812 w 812"/>
                <a:gd name="T165" fmla="*/ 665 h 66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12" h="665">
                  <a:moveTo>
                    <a:pt x="139" y="462"/>
                  </a:moveTo>
                  <a:lnTo>
                    <a:pt x="137" y="458"/>
                  </a:lnTo>
                  <a:lnTo>
                    <a:pt x="135" y="454"/>
                  </a:lnTo>
                  <a:lnTo>
                    <a:pt x="133" y="451"/>
                  </a:lnTo>
                  <a:lnTo>
                    <a:pt x="131" y="449"/>
                  </a:lnTo>
                  <a:lnTo>
                    <a:pt x="129" y="448"/>
                  </a:lnTo>
                  <a:lnTo>
                    <a:pt x="126" y="447"/>
                  </a:lnTo>
                  <a:lnTo>
                    <a:pt x="121" y="447"/>
                  </a:lnTo>
                  <a:lnTo>
                    <a:pt x="115" y="449"/>
                  </a:lnTo>
                  <a:lnTo>
                    <a:pt x="112" y="450"/>
                  </a:lnTo>
                  <a:lnTo>
                    <a:pt x="109" y="452"/>
                  </a:lnTo>
                  <a:lnTo>
                    <a:pt x="103" y="456"/>
                  </a:lnTo>
                  <a:lnTo>
                    <a:pt x="96" y="461"/>
                  </a:lnTo>
                  <a:lnTo>
                    <a:pt x="89" y="466"/>
                  </a:lnTo>
                  <a:lnTo>
                    <a:pt x="82" y="472"/>
                  </a:lnTo>
                  <a:lnTo>
                    <a:pt x="74" y="477"/>
                  </a:lnTo>
                  <a:lnTo>
                    <a:pt x="66" y="480"/>
                  </a:lnTo>
                  <a:lnTo>
                    <a:pt x="62" y="481"/>
                  </a:lnTo>
                  <a:lnTo>
                    <a:pt x="58" y="482"/>
                  </a:lnTo>
                  <a:lnTo>
                    <a:pt x="54" y="482"/>
                  </a:lnTo>
                  <a:lnTo>
                    <a:pt x="50" y="482"/>
                  </a:lnTo>
                  <a:lnTo>
                    <a:pt x="46" y="482"/>
                  </a:lnTo>
                  <a:lnTo>
                    <a:pt x="42" y="480"/>
                  </a:lnTo>
                  <a:lnTo>
                    <a:pt x="38" y="479"/>
                  </a:lnTo>
                  <a:lnTo>
                    <a:pt x="33" y="476"/>
                  </a:lnTo>
                  <a:lnTo>
                    <a:pt x="24" y="468"/>
                  </a:lnTo>
                  <a:lnTo>
                    <a:pt x="21" y="465"/>
                  </a:lnTo>
                  <a:lnTo>
                    <a:pt x="18" y="461"/>
                  </a:lnTo>
                  <a:lnTo>
                    <a:pt x="12" y="452"/>
                  </a:lnTo>
                  <a:lnTo>
                    <a:pt x="9" y="448"/>
                  </a:lnTo>
                  <a:lnTo>
                    <a:pt x="7" y="443"/>
                  </a:lnTo>
                  <a:lnTo>
                    <a:pt x="4" y="433"/>
                  </a:lnTo>
                  <a:lnTo>
                    <a:pt x="3" y="428"/>
                  </a:lnTo>
                  <a:lnTo>
                    <a:pt x="1" y="423"/>
                  </a:lnTo>
                  <a:lnTo>
                    <a:pt x="0" y="412"/>
                  </a:lnTo>
                  <a:lnTo>
                    <a:pt x="0" y="401"/>
                  </a:lnTo>
                  <a:lnTo>
                    <a:pt x="1" y="390"/>
                  </a:lnTo>
                  <a:lnTo>
                    <a:pt x="2" y="380"/>
                  </a:lnTo>
                  <a:lnTo>
                    <a:pt x="5" y="370"/>
                  </a:lnTo>
                  <a:lnTo>
                    <a:pt x="7" y="365"/>
                  </a:lnTo>
                  <a:lnTo>
                    <a:pt x="9" y="360"/>
                  </a:lnTo>
                  <a:lnTo>
                    <a:pt x="14" y="352"/>
                  </a:lnTo>
                  <a:lnTo>
                    <a:pt x="16" y="347"/>
                  </a:lnTo>
                  <a:lnTo>
                    <a:pt x="19" y="344"/>
                  </a:lnTo>
                  <a:lnTo>
                    <a:pt x="26" y="336"/>
                  </a:lnTo>
                  <a:lnTo>
                    <a:pt x="31" y="333"/>
                  </a:lnTo>
                  <a:lnTo>
                    <a:pt x="34" y="330"/>
                  </a:lnTo>
                  <a:lnTo>
                    <a:pt x="39" y="327"/>
                  </a:lnTo>
                  <a:lnTo>
                    <a:pt x="43" y="326"/>
                  </a:lnTo>
                  <a:lnTo>
                    <a:pt x="48" y="324"/>
                  </a:lnTo>
                  <a:lnTo>
                    <a:pt x="52" y="324"/>
                  </a:lnTo>
                  <a:lnTo>
                    <a:pt x="60" y="324"/>
                  </a:lnTo>
                  <a:lnTo>
                    <a:pt x="64" y="324"/>
                  </a:lnTo>
                  <a:lnTo>
                    <a:pt x="68" y="325"/>
                  </a:lnTo>
                  <a:lnTo>
                    <a:pt x="76" y="329"/>
                  </a:lnTo>
                  <a:lnTo>
                    <a:pt x="84" y="333"/>
                  </a:lnTo>
                  <a:lnTo>
                    <a:pt x="97" y="343"/>
                  </a:lnTo>
                  <a:lnTo>
                    <a:pt x="104" y="348"/>
                  </a:lnTo>
                  <a:lnTo>
                    <a:pt x="110" y="352"/>
                  </a:lnTo>
                  <a:lnTo>
                    <a:pt x="116" y="355"/>
                  </a:lnTo>
                  <a:lnTo>
                    <a:pt x="121" y="356"/>
                  </a:lnTo>
                  <a:lnTo>
                    <a:pt x="124" y="356"/>
                  </a:lnTo>
                  <a:lnTo>
                    <a:pt x="126" y="356"/>
                  </a:lnTo>
                  <a:lnTo>
                    <a:pt x="129" y="355"/>
                  </a:lnTo>
                  <a:lnTo>
                    <a:pt x="131" y="354"/>
                  </a:lnTo>
                  <a:lnTo>
                    <a:pt x="133" y="352"/>
                  </a:lnTo>
                  <a:lnTo>
                    <a:pt x="135" y="349"/>
                  </a:lnTo>
                  <a:lnTo>
                    <a:pt x="137" y="345"/>
                  </a:lnTo>
                  <a:lnTo>
                    <a:pt x="139" y="341"/>
                  </a:lnTo>
                  <a:lnTo>
                    <a:pt x="139" y="141"/>
                  </a:lnTo>
                  <a:lnTo>
                    <a:pt x="409" y="141"/>
                  </a:lnTo>
                  <a:lnTo>
                    <a:pt x="415" y="139"/>
                  </a:lnTo>
                  <a:lnTo>
                    <a:pt x="419" y="137"/>
                  </a:lnTo>
                  <a:lnTo>
                    <a:pt x="422" y="135"/>
                  </a:lnTo>
                  <a:lnTo>
                    <a:pt x="425" y="133"/>
                  </a:lnTo>
                  <a:lnTo>
                    <a:pt x="427" y="131"/>
                  </a:lnTo>
                  <a:lnTo>
                    <a:pt x="428" y="128"/>
                  </a:lnTo>
                  <a:lnTo>
                    <a:pt x="429" y="123"/>
                  </a:lnTo>
                  <a:lnTo>
                    <a:pt x="428" y="120"/>
                  </a:lnTo>
                  <a:lnTo>
                    <a:pt x="428" y="118"/>
                  </a:lnTo>
                  <a:lnTo>
                    <a:pt x="425" y="112"/>
                  </a:lnTo>
                  <a:lnTo>
                    <a:pt x="421" y="106"/>
                  </a:lnTo>
                  <a:lnTo>
                    <a:pt x="416" y="99"/>
                  </a:lnTo>
                  <a:lnTo>
                    <a:pt x="406" y="85"/>
                  </a:lnTo>
                  <a:lnTo>
                    <a:pt x="402" y="77"/>
                  </a:lnTo>
                  <a:lnTo>
                    <a:pt x="398" y="69"/>
                  </a:lnTo>
                  <a:lnTo>
                    <a:pt x="397" y="65"/>
                  </a:lnTo>
                  <a:lnTo>
                    <a:pt x="396" y="60"/>
                  </a:lnTo>
                  <a:lnTo>
                    <a:pt x="396" y="56"/>
                  </a:lnTo>
                  <a:lnTo>
                    <a:pt x="396" y="52"/>
                  </a:lnTo>
                  <a:lnTo>
                    <a:pt x="397" y="48"/>
                  </a:lnTo>
                  <a:lnTo>
                    <a:pt x="398" y="43"/>
                  </a:lnTo>
                  <a:lnTo>
                    <a:pt x="400" y="39"/>
                  </a:lnTo>
                  <a:lnTo>
                    <a:pt x="403" y="34"/>
                  </a:lnTo>
                  <a:lnTo>
                    <a:pt x="405" y="30"/>
                  </a:lnTo>
                  <a:lnTo>
                    <a:pt x="408" y="26"/>
                  </a:lnTo>
                  <a:lnTo>
                    <a:pt x="413" y="23"/>
                  </a:lnTo>
                  <a:lnTo>
                    <a:pt x="416" y="20"/>
                  </a:lnTo>
                  <a:lnTo>
                    <a:pt x="424" y="14"/>
                  </a:lnTo>
                  <a:lnTo>
                    <a:pt x="433" y="10"/>
                  </a:lnTo>
                  <a:lnTo>
                    <a:pt x="438" y="8"/>
                  </a:lnTo>
                  <a:lnTo>
                    <a:pt x="442" y="6"/>
                  </a:lnTo>
                  <a:lnTo>
                    <a:pt x="453" y="3"/>
                  </a:lnTo>
                  <a:lnTo>
                    <a:pt x="463" y="1"/>
                  </a:lnTo>
                  <a:lnTo>
                    <a:pt x="474" y="0"/>
                  </a:lnTo>
                  <a:lnTo>
                    <a:pt x="484" y="1"/>
                  </a:lnTo>
                  <a:lnTo>
                    <a:pt x="495" y="2"/>
                  </a:lnTo>
                  <a:lnTo>
                    <a:pt x="506" y="4"/>
                  </a:lnTo>
                  <a:lnTo>
                    <a:pt x="515" y="8"/>
                  </a:lnTo>
                  <a:lnTo>
                    <a:pt x="520" y="10"/>
                  </a:lnTo>
                  <a:lnTo>
                    <a:pt x="525" y="12"/>
                  </a:lnTo>
                  <a:lnTo>
                    <a:pt x="529" y="15"/>
                  </a:lnTo>
                  <a:lnTo>
                    <a:pt x="533" y="18"/>
                  </a:lnTo>
                  <a:lnTo>
                    <a:pt x="538" y="21"/>
                  </a:lnTo>
                  <a:lnTo>
                    <a:pt x="542" y="25"/>
                  </a:lnTo>
                  <a:lnTo>
                    <a:pt x="545" y="29"/>
                  </a:lnTo>
                  <a:lnTo>
                    <a:pt x="549" y="33"/>
                  </a:lnTo>
                  <a:lnTo>
                    <a:pt x="551" y="37"/>
                  </a:lnTo>
                  <a:lnTo>
                    <a:pt x="553" y="42"/>
                  </a:lnTo>
                  <a:lnTo>
                    <a:pt x="554" y="46"/>
                  </a:lnTo>
                  <a:lnTo>
                    <a:pt x="555" y="50"/>
                  </a:lnTo>
                  <a:lnTo>
                    <a:pt x="555" y="54"/>
                  </a:lnTo>
                  <a:lnTo>
                    <a:pt x="555" y="58"/>
                  </a:lnTo>
                  <a:lnTo>
                    <a:pt x="552" y="67"/>
                  </a:lnTo>
                  <a:lnTo>
                    <a:pt x="549" y="75"/>
                  </a:lnTo>
                  <a:lnTo>
                    <a:pt x="544" y="83"/>
                  </a:lnTo>
                  <a:lnTo>
                    <a:pt x="539" y="91"/>
                  </a:lnTo>
                  <a:lnTo>
                    <a:pt x="533" y="98"/>
                  </a:lnTo>
                  <a:lnTo>
                    <a:pt x="528" y="105"/>
                  </a:lnTo>
                  <a:lnTo>
                    <a:pt x="524" y="111"/>
                  </a:lnTo>
                  <a:lnTo>
                    <a:pt x="521" y="117"/>
                  </a:lnTo>
                  <a:lnTo>
                    <a:pt x="520" y="120"/>
                  </a:lnTo>
                  <a:lnTo>
                    <a:pt x="519" y="123"/>
                  </a:lnTo>
                  <a:lnTo>
                    <a:pt x="519" y="126"/>
                  </a:lnTo>
                  <a:lnTo>
                    <a:pt x="520" y="127"/>
                  </a:lnTo>
                  <a:lnTo>
                    <a:pt x="520" y="128"/>
                  </a:lnTo>
                  <a:lnTo>
                    <a:pt x="521" y="131"/>
                  </a:lnTo>
                  <a:lnTo>
                    <a:pt x="523" y="133"/>
                  </a:lnTo>
                  <a:lnTo>
                    <a:pt x="526" y="135"/>
                  </a:lnTo>
                  <a:lnTo>
                    <a:pt x="529" y="137"/>
                  </a:lnTo>
                  <a:lnTo>
                    <a:pt x="534" y="139"/>
                  </a:lnTo>
                  <a:lnTo>
                    <a:pt x="540" y="141"/>
                  </a:lnTo>
                  <a:lnTo>
                    <a:pt x="812" y="141"/>
                  </a:lnTo>
                  <a:lnTo>
                    <a:pt x="812" y="336"/>
                  </a:lnTo>
                  <a:lnTo>
                    <a:pt x="809" y="344"/>
                  </a:lnTo>
                  <a:lnTo>
                    <a:pt x="806" y="348"/>
                  </a:lnTo>
                  <a:lnTo>
                    <a:pt x="803" y="352"/>
                  </a:lnTo>
                  <a:lnTo>
                    <a:pt x="801" y="353"/>
                  </a:lnTo>
                  <a:lnTo>
                    <a:pt x="800" y="354"/>
                  </a:lnTo>
                  <a:lnTo>
                    <a:pt x="796" y="356"/>
                  </a:lnTo>
                  <a:lnTo>
                    <a:pt x="793" y="356"/>
                  </a:lnTo>
                  <a:lnTo>
                    <a:pt x="788" y="355"/>
                  </a:lnTo>
                  <a:lnTo>
                    <a:pt x="785" y="354"/>
                  </a:lnTo>
                  <a:lnTo>
                    <a:pt x="781" y="352"/>
                  </a:lnTo>
                  <a:lnTo>
                    <a:pt x="777" y="350"/>
                  </a:lnTo>
                  <a:lnTo>
                    <a:pt x="769" y="345"/>
                  </a:lnTo>
                  <a:lnTo>
                    <a:pt x="762" y="338"/>
                  </a:lnTo>
                  <a:lnTo>
                    <a:pt x="755" y="333"/>
                  </a:lnTo>
                  <a:lnTo>
                    <a:pt x="750" y="331"/>
                  </a:lnTo>
                  <a:lnTo>
                    <a:pt x="745" y="328"/>
                  </a:lnTo>
                  <a:lnTo>
                    <a:pt x="740" y="326"/>
                  </a:lnTo>
                  <a:lnTo>
                    <a:pt x="736" y="325"/>
                  </a:lnTo>
                  <a:lnTo>
                    <a:pt x="732" y="324"/>
                  </a:lnTo>
                  <a:lnTo>
                    <a:pt x="728" y="324"/>
                  </a:lnTo>
                  <a:lnTo>
                    <a:pt x="724" y="324"/>
                  </a:lnTo>
                  <a:lnTo>
                    <a:pt x="721" y="324"/>
                  </a:lnTo>
                  <a:lnTo>
                    <a:pt x="717" y="325"/>
                  </a:lnTo>
                  <a:lnTo>
                    <a:pt x="713" y="326"/>
                  </a:lnTo>
                  <a:lnTo>
                    <a:pt x="709" y="327"/>
                  </a:lnTo>
                  <a:lnTo>
                    <a:pt x="705" y="329"/>
                  </a:lnTo>
                  <a:lnTo>
                    <a:pt x="702" y="331"/>
                  </a:lnTo>
                  <a:lnTo>
                    <a:pt x="698" y="334"/>
                  </a:lnTo>
                  <a:lnTo>
                    <a:pt x="695" y="337"/>
                  </a:lnTo>
                  <a:lnTo>
                    <a:pt x="692" y="341"/>
                  </a:lnTo>
                  <a:lnTo>
                    <a:pt x="687" y="348"/>
                  </a:lnTo>
                  <a:lnTo>
                    <a:pt x="682" y="356"/>
                  </a:lnTo>
                  <a:lnTo>
                    <a:pt x="678" y="364"/>
                  </a:lnTo>
                  <a:lnTo>
                    <a:pt x="675" y="374"/>
                  </a:lnTo>
                  <a:lnTo>
                    <a:pt x="674" y="379"/>
                  </a:lnTo>
                  <a:lnTo>
                    <a:pt x="673" y="384"/>
                  </a:lnTo>
                  <a:lnTo>
                    <a:pt x="671" y="394"/>
                  </a:lnTo>
                  <a:lnTo>
                    <a:pt x="671" y="404"/>
                  </a:lnTo>
                  <a:lnTo>
                    <a:pt x="671" y="415"/>
                  </a:lnTo>
                  <a:lnTo>
                    <a:pt x="672" y="420"/>
                  </a:lnTo>
                  <a:lnTo>
                    <a:pt x="673" y="425"/>
                  </a:lnTo>
                  <a:lnTo>
                    <a:pt x="675" y="435"/>
                  </a:lnTo>
                  <a:lnTo>
                    <a:pt x="679" y="445"/>
                  </a:lnTo>
                  <a:lnTo>
                    <a:pt x="681" y="449"/>
                  </a:lnTo>
                  <a:lnTo>
                    <a:pt x="683" y="454"/>
                  </a:lnTo>
                  <a:lnTo>
                    <a:pt x="688" y="460"/>
                  </a:lnTo>
                  <a:lnTo>
                    <a:pt x="692" y="466"/>
                  </a:lnTo>
                  <a:lnTo>
                    <a:pt x="698" y="472"/>
                  </a:lnTo>
                  <a:lnTo>
                    <a:pt x="704" y="476"/>
                  </a:lnTo>
                  <a:lnTo>
                    <a:pt x="708" y="479"/>
                  </a:lnTo>
                  <a:lnTo>
                    <a:pt x="712" y="481"/>
                  </a:lnTo>
                  <a:lnTo>
                    <a:pt x="716" y="482"/>
                  </a:lnTo>
                  <a:lnTo>
                    <a:pt x="721" y="483"/>
                  </a:lnTo>
                  <a:lnTo>
                    <a:pt x="725" y="483"/>
                  </a:lnTo>
                  <a:lnTo>
                    <a:pt x="729" y="482"/>
                  </a:lnTo>
                  <a:lnTo>
                    <a:pt x="737" y="480"/>
                  </a:lnTo>
                  <a:lnTo>
                    <a:pt x="745" y="476"/>
                  </a:lnTo>
                  <a:lnTo>
                    <a:pt x="753" y="472"/>
                  </a:lnTo>
                  <a:lnTo>
                    <a:pt x="767" y="460"/>
                  </a:lnTo>
                  <a:lnTo>
                    <a:pt x="774" y="455"/>
                  </a:lnTo>
                  <a:lnTo>
                    <a:pt x="781" y="451"/>
                  </a:lnTo>
                  <a:lnTo>
                    <a:pt x="787" y="448"/>
                  </a:lnTo>
                  <a:lnTo>
                    <a:pt x="791" y="447"/>
                  </a:lnTo>
                  <a:lnTo>
                    <a:pt x="793" y="447"/>
                  </a:lnTo>
                  <a:lnTo>
                    <a:pt x="796" y="447"/>
                  </a:lnTo>
                  <a:lnTo>
                    <a:pt x="799" y="448"/>
                  </a:lnTo>
                  <a:lnTo>
                    <a:pt x="801" y="449"/>
                  </a:lnTo>
                  <a:lnTo>
                    <a:pt x="803" y="451"/>
                  </a:lnTo>
                  <a:lnTo>
                    <a:pt x="806" y="454"/>
                  </a:lnTo>
                  <a:lnTo>
                    <a:pt x="808" y="457"/>
                  </a:lnTo>
                  <a:lnTo>
                    <a:pt x="810" y="461"/>
                  </a:lnTo>
                  <a:lnTo>
                    <a:pt x="812" y="467"/>
                  </a:lnTo>
                  <a:lnTo>
                    <a:pt x="812" y="665"/>
                  </a:lnTo>
                  <a:lnTo>
                    <a:pt x="139" y="665"/>
                  </a:lnTo>
                  <a:lnTo>
                    <a:pt x="139" y="462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6" name="Freeform 18"/>
            <p:cNvSpPr>
              <a:spLocks/>
            </p:cNvSpPr>
            <p:nvPr/>
          </p:nvSpPr>
          <p:spPr bwMode="auto">
            <a:xfrm>
              <a:off x="5441680" y="5140036"/>
              <a:ext cx="3702320" cy="1717964"/>
            </a:xfrm>
            <a:custGeom>
              <a:avLst/>
              <a:gdLst>
                <a:gd name="T0" fmla="*/ 136 w 818"/>
                <a:gd name="T1" fmla="*/ 313 h 524"/>
                <a:gd name="T2" fmla="*/ 129 w 818"/>
                <a:gd name="T3" fmla="*/ 307 h 524"/>
                <a:gd name="T4" fmla="*/ 120 w 818"/>
                <a:gd name="T5" fmla="*/ 306 h 524"/>
                <a:gd name="T6" fmla="*/ 104 w 818"/>
                <a:gd name="T7" fmla="*/ 314 h 524"/>
                <a:gd name="T8" fmla="*/ 82 w 818"/>
                <a:gd name="T9" fmla="*/ 330 h 524"/>
                <a:gd name="T10" fmla="*/ 67 w 818"/>
                <a:gd name="T11" fmla="*/ 339 h 524"/>
                <a:gd name="T12" fmla="*/ 50 w 818"/>
                <a:gd name="T13" fmla="*/ 341 h 524"/>
                <a:gd name="T14" fmla="*/ 37 w 818"/>
                <a:gd name="T15" fmla="*/ 338 h 524"/>
                <a:gd name="T16" fmla="*/ 21 w 818"/>
                <a:gd name="T17" fmla="*/ 324 h 524"/>
                <a:gd name="T18" fmla="*/ 10 w 818"/>
                <a:gd name="T19" fmla="*/ 307 h 524"/>
                <a:gd name="T20" fmla="*/ 3 w 818"/>
                <a:gd name="T21" fmla="*/ 287 h 524"/>
                <a:gd name="T22" fmla="*/ 0 w 818"/>
                <a:gd name="T23" fmla="*/ 260 h 524"/>
                <a:gd name="T24" fmla="*/ 6 w 818"/>
                <a:gd name="T25" fmla="*/ 229 h 524"/>
                <a:gd name="T26" fmla="*/ 14 w 818"/>
                <a:gd name="T27" fmla="*/ 211 h 524"/>
                <a:gd name="T28" fmla="*/ 26 w 818"/>
                <a:gd name="T29" fmla="*/ 195 h 524"/>
                <a:gd name="T30" fmla="*/ 39 w 818"/>
                <a:gd name="T31" fmla="*/ 186 h 524"/>
                <a:gd name="T32" fmla="*/ 52 w 818"/>
                <a:gd name="T33" fmla="*/ 183 h 524"/>
                <a:gd name="T34" fmla="*/ 65 w 818"/>
                <a:gd name="T35" fmla="*/ 184 h 524"/>
                <a:gd name="T36" fmla="*/ 84 w 818"/>
                <a:gd name="T37" fmla="*/ 192 h 524"/>
                <a:gd name="T38" fmla="*/ 105 w 818"/>
                <a:gd name="T39" fmla="*/ 208 h 524"/>
                <a:gd name="T40" fmla="*/ 121 w 818"/>
                <a:gd name="T41" fmla="*/ 215 h 524"/>
                <a:gd name="T42" fmla="*/ 128 w 818"/>
                <a:gd name="T43" fmla="*/ 214 h 524"/>
                <a:gd name="T44" fmla="*/ 135 w 818"/>
                <a:gd name="T45" fmla="*/ 208 h 524"/>
                <a:gd name="T46" fmla="*/ 142 w 818"/>
                <a:gd name="T47" fmla="*/ 195 h 524"/>
                <a:gd name="T48" fmla="*/ 420 w 818"/>
                <a:gd name="T49" fmla="*/ 3 h 524"/>
                <a:gd name="T50" fmla="*/ 430 w 818"/>
                <a:gd name="T51" fmla="*/ 10 h 524"/>
                <a:gd name="T52" fmla="*/ 432 w 818"/>
                <a:gd name="T53" fmla="*/ 19 h 524"/>
                <a:gd name="T54" fmla="*/ 429 w 818"/>
                <a:gd name="T55" fmla="*/ 30 h 524"/>
                <a:gd name="T56" fmla="*/ 416 w 818"/>
                <a:gd name="T57" fmla="*/ 49 h 524"/>
                <a:gd name="T58" fmla="*/ 406 w 818"/>
                <a:gd name="T59" fmla="*/ 66 h 524"/>
                <a:gd name="T60" fmla="*/ 402 w 818"/>
                <a:gd name="T61" fmla="*/ 80 h 524"/>
                <a:gd name="T62" fmla="*/ 401 w 818"/>
                <a:gd name="T63" fmla="*/ 91 h 524"/>
                <a:gd name="T64" fmla="*/ 405 w 818"/>
                <a:gd name="T65" fmla="*/ 103 h 524"/>
                <a:gd name="T66" fmla="*/ 411 w 818"/>
                <a:gd name="T67" fmla="*/ 113 h 524"/>
                <a:gd name="T68" fmla="*/ 424 w 818"/>
                <a:gd name="T69" fmla="*/ 125 h 524"/>
                <a:gd name="T70" fmla="*/ 450 w 818"/>
                <a:gd name="T71" fmla="*/ 137 h 524"/>
                <a:gd name="T72" fmla="*/ 470 w 818"/>
                <a:gd name="T73" fmla="*/ 141 h 524"/>
                <a:gd name="T74" fmla="*/ 496 w 818"/>
                <a:gd name="T75" fmla="*/ 140 h 524"/>
                <a:gd name="T76" fmla="*/ 522 w 818"/>
                <a:gd name="T77" fmla="*/ 133 h 524"/>
                <a:gd name="T78" fmla="*/ 538 w 818"/>
                <a:gd name="T79" fmla="*/ 124 h 524"/>
                <a:gd name="T80" fmla="*/ 553 w 818"/>
                <a:gd name="T81" fmla="*/ 108 h 524"/>
                <a:gd name="T82" fmla="*/ 558 w 818"/>
                <a:gd name="T83" fmla="*/ 95 h 524"/>
                <a:gd name="T84" fmla="*/ 558 w 818"/>
                <a:gd name="T85" fmla="*/ 83 h 524"/>
                <a:gd name="T86" fmla="*/ 548 w 818"/>
                <a:gd name="T87" fmla="*/ 58 h 524"/>
                <a:gd name="T88" fmla="*/ 529 w 818"/>
                <a:gd name="T89" fmla="*/ 30 h 524"/>
                <a:gd name="T90" fmla="*/ 524 w 818"/>
                <a:gd name="T91" fmla="*/ 18 h 524"/>
                <a:gd name="T92" fmla="*/ 525 w 818"/>
                <a:gd name="T93" fmla="*/ 13 h 524"/>
                <a:gd name="T94" fmla="*/ 531 w 818"/>
                <a:gd name="T95" fmla="*/ 6 h 524"/>
                <a:gd name="T96" fmla="*/ 544 w 818"/>
                <a:gd name="T97" fmla="*/ 0 h 524"/>
                <a:gd name="T98" fmla="*/ 142 w 818"/>
                <a:gd name="T99" fmla="*/ 524 h 5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18"/>
                <a:gd name="T151" fmla="*/ 0 h 524"/>
                <a:gd name="T152" fmla="*/ 818 w 818"/>
                <a:gd name="T153" fmla="*/ 524 h 5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18" h="524">
                  <a:moveTo>
                    <a:pt x="142" y="326"/>
                  </a:moveTo>
                  <a:lnTo>
                    <a:pt x="138" y="316"/>
                  </a:lnTo>
                  <a:lnTo>
                    <a:pt x="136" y="313"/>
                  </a:lnTo>
                  <a:lnTo>
                    <a:pt x="133" y="310"/>
                  </a:lnTo>
                  <a:lnTo>
                    <a:pt x="131" y="308"/>
                  </a:lnTo>
                  <a:lnTo>
                    <a:pt x="129" y="307"/>
                  </a:lnTo>
                  <a:lnTo>
                    <a:pt x="126" y="306"/>
                  </a:lnTo>
                  <a:lnTo>
                    <a:pt x="123" y="306"/>
                  </a:lnTo>
                  <a:lnTo>
                    <a:pt x="120" y="306"/>
                  </a:lnTo>
                  <a:lnTo>
                    <a:pt x="117" y="307"/>
                  </a:lnTo>
                  <a:lnTo>
                    <a:pt x="110" y="310"/>
                  </a:lnTo>
                  <a:lnTo>
                    <a:pt x="104" y="314"/>
                  </a:lnTo>
                  <a:lnTo>
                    <a:pt x="97" y="319"/>
                  </a:lnTo>
                  <a:lnTo>
                    <a:pt x="90" y="324"/>
                  </a:lnTo>
                  <a:lnTo>
                    <a:pt x="82" y="330"/>
                  </a:lnTo>
                  <a:lnTo>
                    <a:pt x="75" y="335"/>
                  </a:lnTo>
                  <a:lnTo>
                    <a:pt x="71" y="337"/>
                  </a:lnTo>
                  <a:lnTo>
                    <a:pt x="67" y="339"/>
                  </a:lnTo>
                  <a:lnTo>
                    <a:pt x="59" y="341"/>
                  </a:lnTo>
                  <a:lnTo>
                    <a:pt x="54" y="341"/>
                  </a:lnTo>
                  <a:lnTo>
                    <a:pt x="50" y="341"/>
                  </a:lnTo>
                  <a:lnTo>
                    <a:pt x="46" y="341"/>
                  </a:lnTo>
                  <a:lnTo>
                    <a:pt x="42" y="340"/>
                  </a:lnTo>
                  <a:lnTo>
                    <a:pt x="37" y="338"/>
                  </a:lnTo>
                  <a:lnTo>
                    <a:pt x="33" y="335"/>
                  </a:lnTo>
                  <a:lnTo>
                    <a:pt x="25" y="327"/>
                  </a:lnTo>
                  <a:lnTo>
                    <a:pt x="21" y="324"/>
                  </a:lnTo>
                  <a:lnTo>
                    <a:pt x="18" y="320"/>
                  </a:lnTo>
                  <a:lnTo>
                    <a:pt x="12" y="311"/>
                  </a:lnTo>
                  <a:lnTo>
                    <a:pt x="10" y="307"/>
                  </a:lnTo>
                  <a:lnTo>
                    <a:pt x="8" y="302"/>
                  </a:lnTo>
                  <a:lnTo>
                    <a:pt x="4" y="292"/>
                  </a:lnTo>
                  <a:lnTo>
                    <a:pt x="3" y="287"/>
                  </a:lnTo>
                  <a:lnTo>
                    <a:pt x="2" y="282"/>
                  </a:lnTo>
                  <a:lnTo>
                    <a:pt x="1" y="271"/>
                  </a:lnTo>
                  <a:lnTo>
                    <a:pt x="0" y="260"/>
                  </a:lnTo>
                  <a:lnTo>
                    <a:pt x="1" y="249"/>
                  </a:lnTo>
                  <a:lnTo>
                    <a:pt x="3" y="239"/>
                  </a:lnTo>
                  <a:lnTo>
                    <a:pt x="6" y="229"/>
                  </a:lnTo>
                  <a:lnTo>
                    <a:pt x="7" y="224"/>
                  </a:lnTo>
                  <a:lnTo>
                    <a:pt x="9" y="219"/>
                  </a:lnTo>
                  <a:lnTo>
                    <a:pt x="14" y="211"/>
                  </a:lnTo>
                  <a:lnTo>
                    <a:pt x="17" y="206"/>
                  </a:lnTo>
                  <a:lnTo>
                    <a:pt x="20" y="203"/>
                  </a:lnTo>
                  <a:lnTo>
                    <a:pt x="26" y="195"/>
                  </a:lnTo>
                  <a:lnTo>
                    <a:pt x="30" y="192"/>
                  </a:lnTo>
                  <a:lnTo>
                    <a:pt x="34" y="189"/>
                  </a:lnTo>
                  <a:lnTo>
                    <a:pt x="39" y="186"/>
                  </a:lnTo>
                  <a:lnTo>
                    <a:pt x="43" y="184"/>
                  </a:lnTo>
                  <a:lnTo>
                    <a:pt x="48" y="183"/>
                  </a:lnTo>
                  <a:lnTo>
                    <a:pt x="52" y="183"/>
                  </a:lnTo>
                  <a:lnTo>
                    <a:pt x="56" y="182"/>
                  </a:lnTo>
                  <a:lnTo>
                    <a:pt x="61" y="183"/>
                  </a:lnTo>
                  <a:lnTo>
                    <a:pt x="65" y="184"/>
                  </a:lnTo>
                  <a:lnTo>
                    <a:pt x="69" y="185"/>
                  </a:lnTo>
                  <a:lnTo>
                    <a:pt x="77" y="188"/>
                  </a:lnTo>
                  <a:lnTo>
                    <a:pt x="84" y="192"/>
                  </a:lnTo>
                  <a:lnTo>
                    <a:pt x="91" y="197"/>
                  </a:lnTo>
                  <a:lnTo>
                    <a:pt x="98" y="203"/>
                  </a:lnTo>
                  <a:lnTo>
                    <a:pt x="105" y="208"/>
                  </a:lnTo>
                  <a:lnTo>
                    <a:pt x="111" y="212"/>
                  </a:lnTo>
                  <a:lnTo>
                    <a:pt x="117" y="214"/>
                  </a:lnTo>
                  <a:lnTo>
                    <a:pt x="121" y="215"/>
                  </a:lnTo>
                  <a:lnTo>
                    <a:pt x="123" y="215"/>
                  </a:lnTo>
                  <a:lnTo>
                    <a:pt x="126" y="215"/>
                  </a:lnTo>
                  <a:lnTo>
                    <a:pt x="128" y="214"/>
                  </a:lnTo>
                  <a:lnTo>
                    <a:pt x="131" y="213"/>
                  </a:lnTo>
                  <a:lnTo>
                    <a:pt x="133" y="211"/>
                  </a:lnTo>
                  <a:lnTo>
                    <a:pt x="135" y="208"/>
                  </a:lnTo>
                  <a:lnTo>
                    <a:pt x="138" y="205"/>
                  </a:lnTo>
                  <a:lnTo>
                    <a:pt x="140" y="201"/>
                  </a:lnTo>
                  <a:lnTo>
                    <a:pt x="142" y="195"/>
                  </a:lnTo>
                  <a:lnTo>
                    <a:pt x="142" y="0"/>
                  </a:lnTo>
                  <a:lnTo>
                    <a:pt x="414" y="0"/>
                  </a:lnTo>
                  <a:lnTo>
                    <a:pt x="420" y="3"/>
                  </a:lnTo>
                  <a:lnTo>
                    <a:pt x="425" y="6"/>
                  </a:lnTo>
                  <a:lnTo>
                    <a:pt x="428" y="9"/>
                  </a:lnTo>
                  <a:lnTo>
                    <a:pt x="430" y="10"/>
                  </a:lnTo>
                  <a:lnTo>
                    <a:pt x="431" y="12"/>
                  </a:lnTo>
                  <a:lnTo>
                    <a:pt x="432" y="15"/>
                  </a:lnTo>
                  <a:lnTo>
                    <a:pt x="432" y="19"/>
                  </a:lnTo>
                  <a:lnTo>
                    <a:pt x="432" y="22"/>
                  </a:lnTo>
                  <a:lnTo>
                    <a:pt x="431" y="26"/>
                  </a:lnTo>
                  <a:lnTo>
                    <a:pt x="429" y="30"/>
                  </a:lnTo>
                  <a:lnTo>
                    <a:pt x="426" y="34"/>
                  </a:lnTo>
                  <a:lnTo>
                    <a:pt x="421" y="42"/>
                  </a:lnTo>
                  <a:lnTo>
                    <a:pt x="416" y="49"/>
                  </a:lnTo>
                  <a:lnTo>
                    <a:pt x="411" y="56"/>
                  </a:lnTo>
                  <a:lnTo>
                    <a:pt x="408" y="61"/>
                  </a:lnTo>
                  <a:lnTo>
                    <a:pt x="406" y="66"/>
                  </a:lnTo>
                  <a:lnTo>
                    <a:pt x="404" y="71"/>
                  </a:lnTo>
                  <a:lnTo>
                    <a:pt x="402" y="76"/>
                  </a:lnTo>
                  <a:lnTo>
                    <a:pt x="402" y="80"/>
                  </a:lnTo>
                  <a:lnTo>
                    <a:pt x="401" y="84"/>
                  </a:lnTo>
                  <a:lnTo>
                    <a:pt x="401" y="87"/>
                  </a:lnTo>
                  <a:lnTo>
                    <a:pt x="401" y="91"/>
                  </a:lnTo>
                  <a:lnTo>
                    <a:pt x="402" y="95"/>
                  </a:lnTo>
                  <a:lnTo>
                    <a:pt x="403" y="99"/>
                  </a:lnTo>
                  <a:lnTo>
                    <a:pt x="405" y="103"/>
                  </a:lnTo>
                  <a:lnTo>
                    <a:pt x="406" y="107"/>
                  </a:lnTo>
                  <a:lnTo>
                    <a:pt x="409" y="110"/>
                  </a:lnTo>
                  <a:lnTo>
                    <a:pt x="411" y="113"/>
                  </a:lnTo>
                  <a:lnTo>
                    <a:pt x="414" y="117"/>
                  </a:lnTo>
                  <a:lnTo>
                    <a:pt x="417" y="120"/>
                  </a:lnTo>
                  <a:lnTo>
                    <a:pt x="424" y="125"/>
                  </a:lnTo>
                  <a:lnTo>
                    <a:pt x="432" y="130"/>
                  </a:lnTo>
                  <a:lnTo>
                    <a:pt x="441" y="134"/>
                  </a:lnTo>
                  <a:lnTo>
                    <a:pt x="450" y="137"/>
                  </a:lnTo>
                  <a:lnTo>
                    <a:pt x="455" y="138"/>
                  </a:lnTo>
                  <a:lnTo>
                    <a:pt x="460" y="139"/>
                  </a:lnTo>
                  <a:lnTo>
                    <a:pt x="470" y="141"/>
                  </a:lnTo>
                  <a:lnTo>
                    <a:pt x="481" y="141"/>
                  </a:lnTo>
                  <a:lnTo>
                    <a:pt x="491" y="141"/>
                  </a:lnTo>
                  <a:lnTo>
                    <a:pt x="496" y="140"/>
                  </a:lnTo>
                  <a:lnTo>
                    <a:pt x="502" y="139"/>
                  </a:lnTo>
                  <a:lnTo>
                    <a:pt x="512" y="137"/>
                  </a:lnTo>
                  <a:lnTo>
                    <a:pt x="522" y="133"/>
                  </a:lnTo>
                  <a:lnTo>
                    <a:pt x="527" y="131"/>
                  </a:lnTo>
                  <a:lnTo>
                    <a:pt x="531" y="128"/>
                  </a:lnTo>
                  <a:lnTo>
                    <a:pt x="538" y="124"/>
                  </a:lnTo>
                  <a:lnTo>
                    <a:pt x="544" y="119"/>
                  </a:lnTo>
                  <a:lnTo>
                    <a:pt x="549" y="114"/>
                  </a:lnTo>
                  <a:lnTo>
                    <a:pt x="553" y="108"/>
                  </a:lnTo>
                  <a:lnTo>
                    <a:pt x="555" y="104"/>
                  </a:lnTo>
                  <a:lnTo>
                    <a:pt x="557" y="100"/>
                  </a:lnTo>
                  <a:lnTo>
                    <a:pt x="558" y="95"/>
                  </a:lnTo>
                  <a:lnTo>
                    <a:pt x="559" y="91"/>
                  </a:lnTo>
                  <a:lnTo>
                    <a:pt x="559" y="87"/>
                  </a:lnTo>
                  <a:lnTo>
                    <a:pt x="558" y="83"/>
                  </a:lnTo>
                  <a:lnTo>
                    <a:pt x="556" y="75"/>
                  </a:lnTo>
                  <a:lnTo>
                    <a:pt x="553" y="66"/>
                  </a:lnTo>
                  <a:lnTo>
                    <a:pt x="548" y="58"/>
                  </a:lnTo>
                  <a:lnTo>
                    <a:pt x="538" y="43"/>
                  </a:lnTo>
                  <a:lnTo>
                    <a:pt x="533" y="37"/>
                  </a:lnTo>
                  <a:lnTo>
                    <a:pt x="529" y="30"/>
                  </a:lnTo>
                  <a:lnTo>
                    <a:pt x="526" y="24"/>
                  </a:lnTo>
                  <a:lnTo>
                    <a:pt x="525" y="21"/>
                  </a:lnTo>
                  <a:lnTo>
                    <a:pt x="524" y="18"/>
                  </a:lnTo>
                  <a:lnTo>
                    <a:pt x="524" y="16"/>
                  </a:lnTo>
                  <a:lnTo>
                    <a:pt x="525" y="14"/>
                  </a:lnTo>
                  <a:lnTo>
                    <a:pt x="525" y="13"/>
                  </a:lnTo>
                  <a:lnTo>
                    <a:pt x="526" y="11"/>
                  </a:lnTo>
                  <a:lnTo>
                    <a:pt x="528" y="8"/>
                  </a:lnTo>
                  <a:lnTo>
                    <a:pt x="531" y="6"/>
                  </a:lnTo>
                  <a:lnTo>
                    <a:pt x="534" y="4"/>
                  </a:lnTo>
                  <a:lnTo>
                    <a:pt x="539" y="2"/>
                  </a:lnTo>
                  <a:lnTo>
                    <a:pt x="544" y="0"/>
                  </a:lnTo>
                  <a:lnTo>
                    <a:pt x="818" y="0"/>
                  </a:lnTo>
                  <a:lnTo>
                    <a:pt x="818" y="524"/>
                  </a:lnTo>
                  <a:lnTo>
                    <a:pt x="142" y="524"/>
                  </a:lnTo>
                  <a:lnTo>
                    <a:pt x="142" y="326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7" name="Freeform 23"/>
            <p:cNvSpPr>
              <a:spLocks/>
            </p:cNvSpPr>
            <p:nvPr/>
          </p:nvSpPr>
          <p:spPr bwMode="auto">
            <a:xfrm>
              <a:off x="6081877" y="3426691"/>
              <a:ext cx="3060582" cy="2178204"/>
            </a:xfrm>
            <a:custGeom>
              <a:avLst/>
              <a:gdLst>
                <a:gd name="T0" fmla="*/ 283 w 676"/>
                <a:gd name="T1" fmla="*/ 6 h 664"/>
                <a:gd name="T2" fmla="*/ 290 w 676"/>
                <a:gd name="T3" fmla="*/ 15 h 664"/>
                <a:gd name="T4" fmla="*/ 287 w 676"/>
                <a:gd name="T5" fmla="*/ 30 h 664"/>
                <a:gd name="T6" fmla="*/ 269 w 676"/>
                <a:gd name="T7" fmla="*/ 55 h 664"/>
                <a:gd name="T8" fmla="*/ 260 w 676"/>
                <a:gd name="T9" fmla="*/ 79 h 664"/>
                <a:gd name="T10" fmla="*/ 260 w 676"/>
                <a:gd name="T11" fmla="*/ 93 h 664"/>
                <a:gd name="T12" fmla="*/ 276 w 676"/>
                <a:gd name="T13" fmla="*/ 120 h 664"/>
                <a:gd name="T14" fmla="*/ 291 w 676"/>
                <a:gd name="T15" fmla="*/ 130 h 664"/>
                <a:gd name="T16" fmla="*/ 319 w 676"/>
                <a:gd name="T17" fmla="*/ 139 h 664"/>
                <a:gd name="T18" fmla="*/ 361 w 676"/>
                <a:gd name="T19" fmla="*/ 139 h 664"/>
                <a:gd name="T20" fmla="*/ 390 w 676"/>
                <a:gd name="T21" fmla="*/ 128 h 664"/>
                <a:gd name="T22" fmla="*/ 411 w 676"/>
                <a:gd name="T23" fmla="*/ 108 h 664"/>
                <a:gd name="T24" fmla="*/ 417 w 676"/>
                <a:gd name="T25" fmla="*/ 91 h 664"/>
                <a:gd name="T26" fmla="*/ 411 w 676"/>
                <a:gd name="T27" fmla="*/ 65 h 664"/>
                <a:gd name="T28" fmla="*/ 387 w 676"/>
                <a:gd name="T29" fmla="*/ 30 h 664"/>
                <a:gd name="T30" fmla="*/ 383 w 676"/>
                <a:gd name="T31" fmla="*/ 16 h 664"/>
                <a:gd name="T32" fmla="*/ 389 w 676"/>
                <a:gd name="T33" fmla="*/ 6 h 664"/>
                <a:gd name="T34" fmla="*/ 676 w 676"/>
                <a:gd name="T35" fmla="*/ 0 h 664"/>
                <a:gd name="T36" fmla="*/ 389 w 676"/>
                <a:gd name="T37" fmla="*/ 529 h 664"/>
                <a:gd name="T38" fmla="*/ 383 w 676"/>
                <a:gd name="T39" fmla="*/ 539 h 664"/>
                <a:gd name="T40" fmla="*/ 387 w 676"/>
                <a:gd name="T41" fmla="*/ 554 h 664"/>
                <a:gd name="T42" fmla="*/ 406 w 676"/>
                <a:gd name="T43" fmla="*/ 581 h 664"/>
                <a:gd name="T44" fmla="*/ 417 w 676"/>
                <a:gd name="T45" fmla="*/ 609 h 664"/>
                <a:gd name="T46" fmla="*/ 412 w 676"/>
                <a:gd name="T47" fmla="*/ 631 h 664"/>
                <a:gd name="T48" fmla="*/ 396 w 676"/>
                <a:gd name="T49" fmla="*/ 647 h 664"/>
                <a:gd name="T50" fmla="*/ 372 w 676"/>
                <a:gd name="T51" fmla="*/ 659 h 664"/>
                <a:gd name="T52" fmla="*/ 341 w 676"/>
                <a:gd name="T53" fmla="*/ 664 h 664"/>
                <a:gd name="T54" fmla="*/ 307 w 676"/>
                <a:gd name="T55" fmla="*/ 659 h 664"/>
                <a:gd name="T56" fmla="*/ 291 w 676"/>
                <a:gd name="T57" fmla="*/ 653 h 664"/>
                <a:gd name="T58" fmla="*/ 277 w 676"/>
                <a:gd name="T59" fmla="*/ 643 h 664"/>
                <a:gd name="T60" fmla="*/ 267 w 676"/>
                <a:gd name="T61" fmla="*/ 630 h 664"/>
                <a:gd name="T62" fmla="*/ 260 w 676"/>
                <a:gd name="T63" fmla="*/ 614 h 664"/>
                <a:gd name="T64" fmla="*/ 263 w 676"/>
                <a:gd name="T65" fmla="*/ 594 h 664"/>
                <a:gd name="T66" fmla="*/ 274 w 676"/>
                <a:gd name="T67" fmla="*/ 572 h 664"/>
                <a:gd name="T68" fmla="*/ 288 w 676"/>
                <a:gd name="T69" fmla="*/ 553 h 664"/>
                <a:gd name="T70" fmla="*/ 292 w 676"/>
                <a:gd name="T71" fmla="*/ 538 h 664"/>
                <a:gd name="T72" fmla="*/ 281 w 676"/>
                <a:gd name="T73" fmla="*/ 526 h 664"/>
                <a:gd name="T74" fmla="*/ 2 w 676"/>
                <a:gd name="T75" fmla="*/ 320 h 664"/>
                <a:gd name="T76" fmla="*/ 12 w 676"/>
                <a:gd name="T77" fmla="*/ 308 h 664"/>
                <a:gd name="T78" fmla="*/ 27 w 676"/>
                <a:gd name="T79" fmla="*/ 308 h 664"/>
                <a:gd name="T80" fmla="*/ 66 w 676"/>
                <a:gd name="T81" fmla="*/ 335 h 664"/>
                <a:gd name="T82" fmla="*/ 85 w 676"/>
                <a:gd name="T83" fmla="*/ 341 h 664"/>
                <a:gd name="T84" fmla="*/ 108 w 676"/>
                <a:gd name="T85" fmla="*/ 336 h 664"/>
                <a:gd name="T86" fmla="*/ 122 w 676"/>
                <a:gd name="T87" fmla="*/ 323 h 664"/>
                <a:gd name="T88" fmla="*/ 133 w 676"/>
                <a:gd name="T89" fmla="*/ 305 h 664"/>
                <a:gd name="T90" fmla="*/ 140 w 676"/>
                <a:gd name="T91" fmla="*/ 278 h 664"/>
                <a:gd name="T92" fmla="*/ 139 w 676"/>
                <a:gd name="T93" fmla="*/ 237 h 664"/>
                <a:gd name="T94" fmla="*/ 128 w 676"/>
                <a:gd name="T95" fmla="*/ 210 h 664"/>
                <a:gd name="T96" fmla="*/ 113 w 676"/>
                <a:gd name="T97" fmla="*/ 192 h 664"/>
                <a:gd name="T98" fmla="*/ 93 w 676"/>
                <a:gd name="T99" fmla="*/ 183 h 664"/>
                <a:gd name="T100" fmla="*/ 76 w 676"/>
                <a:gd name="T101" fmla="*/ 183 h 664"/>
                <a:gd name="T102" fmla="*/ 49 w 676"/>
                <a:gd name="T103" fmla="*/ 197 h 664"/>
                <a:gd name="T104" fmla="*/ 24 w 676"/>
                <a:gd name="T105" fmla="*/ 214 h 664"/>
                <a:gd name="T106" fmla="*/ 13 w 676"/>
                <a:gd name="T107" fmla="*/ 214 h 664"/>
                <a:gd name="T108" fmla="*/ 4 w 676"/>
                <a:gd name="T109" fmla="*/ 204 h 6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76"/>
                <a:gd name="T166" fmla="*/ 0 h 664"/>
                <a:gd name="T167" fmla="*/ 676 w 676"/>
                <a:gd name="T168" fmla="*/ 664 h 6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76" h="664">
                  <a:moveTo>
                    <a:pt x="0" y="0"/>
                  </a:moveTo>
                  <a:lnTo>
                    <a:pt x="273" y="0"/>
                  </a:lnTo>
                  <a:lnTo>
                    <a:pt x="279" y="3"/>
                  </a:lnTo>
                  <a:lnTo>
                    <a:pt x="283" y="6"/>
                  </a:lnTo>
                  <a:lnTo>
                    <a:pt x="287" y="9"/>
                  </a:lnTo>
                  <a:lnTo>
                    <a:pt x="288" y="10"/>
                  </a:lnTo>
                  <a:lnTo>
                    <a:pt x="289" y="12"/>
                  </a:lnTo>
                  <a:lnTo>
                    <a:pt x="290" y="15"/>
                  </a:lnTo>
                  <a:lnTo>
                    <a:pt x="290" y="19"/>
                  </a:lnTo>
                  <a:lnTo>
                    <a:pt x="290" y="22"/>
                  </a:lnTo>
                  <a:lnTo>
                    <a:pt x="289" y="26"/>
                  </a:lnTo>
                  <a:lnTo>
                    <a:pt x="287" y="30"/>
                  </a:lnTo>
                  <a:lnTo>
                    <a:pt x="285" y="33"/>
                  </a:lnTo>
                  <a:lnTo>
                    <a:pt x="279" y="41"/>
                  </a:lnTo>
                  <a:lnTo>
                    <a:pt x="274" y="49"/>
                  </a:lnTo>
                  <a:lnTo>
                    <a:pt x="269" y="55"/>
                  </a:lnTo>
                  <a:lnTo>
                    <a:pt x="264" y="65"/>
                  </a:lnTo>
                  <a:lnTo>
                    <a:pt x="262" y="71"/>
                  </a:lnTo>
                  <a:lnTo>
                    <a:pt x="261" y="75"/>
                  </a:lnTo>
                  <a:lnTo>
                    <a:pt x="260" y="79"/>
                  </a:lnTo>
                  <a:lnTo>
                    <a:pt x="259" y="83"/>
                  </a:lnTo>
                  <a:lnTo>
                    <a:pt x="259" y="87"/>
                  </a:lnTo>
                  <a:lnTo>
                    <a:pt x="259" y="91"/>
                  </a:lnTo>
                  <a:lnTo>
                    <a:pt x="260" y="93"/>
                  </a:lnTo>
                  <a:lnTo>
                    <a:pt x="262" y="101"/>
                  </a:lnTo>
                  <a:lnTo>
                    <a:pt x="265" y="108"/>
                  </a:lnTo>
                  <a:lnTo>
                    <a:pt x="270" y="114"/>
                  </a:lnTo>
                  <a:lnTo>
                    <a:pt x="276" y="120"/>
                  </a:lnTo>
                  <a:lnTo>
                    <a:pt x="280" y="123"/>
                  </a:lnTo>
                  <a:lnTo>
                    <a:pt x="283" y="126"/>
                  </a:lnTo>
                  <a:lnTo>
                    <a:pt x="287" y="128"/>
                  </a:lnTo>
                  <a:lnTo>
                    <a:pt x="291" y="130"/>
                  </a:lnTo>
                  <a:lnTo>
                    <a:pt x="296" y="132"/>
                  </a:lnTo>
                  <a:lnTo>
                    <a:pt x="300" y="134"/>
                  </a:lnTo>
                  <a:lnTo>
                    <a:pt x="309" y="137"/>
                  </a:lnTo>
                  <a:lnTo>
                    <a:pt x="319" y="139"/>
                  </a:lnTo>
                  <a:lnTo>
                    <a:pt x="329" y="141"/>
                  </a:lnTo>
                  <a:lnTo>
                    <a:pt x="340" y="141"/>
                  </a:lnTo>
                  <a:lnTo>
                    <a:pt x="350" y="141"/>
                  </a:lnTo>
                  <a:lnTo>
                    <a:pt x="361" y="139"/>
                  </a:lnTo>
                  <a:lnTo>
                    <a:pt x="371" y="137"/>
                  </a:lnTo>
                  <a:lnTo>
                    <a:pt x="381" y="133"/>
                  </a:lnTo>
                  <a:lnTo>
                    <a:pt x="385" y="131"/>
                  </a:lnTo>
                  <a:lnTo>
                    <a:pt x="390" y="128"/>
                  </a:lnTo>
                  <a:lnTo>
                    <a:pt x="396" y="124"/>
                  </a:lnTo>
                  <a:lnTo>
                    <a:pt x="402" y="119"/>
                  </a:lnTo>
                  <a:lnTo>
                    <a:pt x="407" y="114"/>
                  </a:lnTo>
                  <a:lnTo>
                    <a:pt x="411" y="108"/>
                  </a:lnTo>
                  <a:lnTo>
                    <a:pt x="414" y="104"/>
                  </a:lnTo>
                  <a:lnTo>
                    <a:pt x="416" y="99"/>
                  </a:lnTo>
                  <a:lnTo>
                    <a:pt x="417" y="95"/>
                  </a:lnTo>
                  <a:lnTo>
                    <a:pt x="417" y="91"/>
                  </a:lnTo>
                  <a:lnTo>
                    <a:pt x="417" y="87"/>
                  </a:lnTo>
                  <a:lnTo>
                    <a:pt x="417" y="83"/>
                  </a:lnTo>
                  <a:lnTo>
                    <a:pt x="415" y="74"/>
                  </a:lnTo>
                  <a:lnTo>
                    <a:pt x="411" y="65"/>
                  </a:lnTo>
                  <a:lnTo>
                    <a:pt x="406" y="58"/>
                  </a:lnTo>
                  <a:lnTo>
                    <a:pt x="396" y="43"/>
                  </a:lnTo>
                  <a:lnTo>
                    <a:pt x="391" y="36"/>
                  </a:lnTo>
                  <a:lnTo>
                    <a:pt x="387" y="30"/>
                  </a:lnTo>
                  <a:lnTo>
                    <a:pt x="384" y="24"/>
                  </a:lnTo>
                  <a:lnTo>
                    <a:pt x="383" y="21"/>
                  </a:lnTo>
                  <a:lnTo>
                    <a:pt x="383" y="18"/>
                  </a:lnTo>
                  <a:lnTo>
                    <a:pt x="383" y="16"/>
                  </a:lnTo>
                  <a:lnTo>
                    <a:pt x="384" y="13"/>
                  </a:lnTo>
                  <a:lnTo>
                    <a:pt x="385" y="11"/>
                  </a:lnTo>
                  <a:lnTo>
                    <a:pt x="387" y="8"/>
                  </a:lnTo>
                  <a:lnTo>
                    <a:pt x="389" y="6"/>
                  </a:lnTo>
                  <a:lnTo>
                    <a:pt x="393" y="4"/>
                  </a:lnTo>
                  <a:lnTo>
                    <a:pt x="397" y="2"/>
                  </a:lnTo>
                  <a:lnTo>
                    <a:pt x="402" y="0"/>
                  </a:lnTo>
                  <a:lnTo>
                    <a:pt x="676" y="0"/>
                  </a:lnTo>
                  <a:lnTo>
                    <a:pt x="676" y="524"/>
                  </a:lnTo>
                  <a:lnTo>
                    <a:pt x="400" y="524"/>
                  </a:lnTo>
                  <a:lnTo>
                    <a:pt x="394" y="526"/>
                  </a:lnTo>
                  <a:lnTo>
                    <a:pt x="389" y="529"/>
                  </a:lnTo>
                  <a:lnTo>
                    <a:pt x="386" y="532"/>
                  </a:lnTo>
                  <a:lnTo>
                    <a:pt x="385" y="534"/>
                  </a:lnTo>
                  <a:lnTo>
                    <a:pt x="384" y="535"/>
                  </a:lnTo>
                  <a:lnTo>
                    <a:pt x="383" y="539"/>
                  </a:lnTo>
                  <a:lnTo>
                    <a:pt x="383" y="542"/>
                  </a:lnTo>
                  <a:lnTo>
                    <a:pt x="384" y="546"/>
                  </a:lnTo>
                  <a:lnTo>
                    <a:pt x="385" y="550"/>
                  </a:lnTo>
                  <a:lnTo>
                    <a:pt x="387" y="554"/>
                  </a:lnTo>
                  <a:lnTo>
                    <a:pt x="389" y="558"/>
                  </a:lnTo>
                  <a:lnTo>
                    <a:pt x="395" y="565"/>
                  </a:lnTo>
                  <a:lnTo>
                    <a:pt x="401" y="573"/>
                  </a:lnTo>
                  <a:lnTo>
                    <a:pt x="406" y="581"/>
                  </a:lnTo>
                  <a:lnTo>
                    <a:pt x="410" y="588"/>
                  </a:lnTo>
                  <a:lnTo>
                    <a:pt x="414" y="596"/>
                  </a:lnTo>
                  <a:lnTo>
                    <a:pt x="416" y="602"/>
                  </a:lnTo>
                  <a:lnTo>
                    <a:pt x="417" y="609"/>
                  </a:lnTo>
                  <a:lnTo>
                    <a:pt x="417" y="615"/>
                  </a:lnTo>
                  <a:lnTo>
                    <a:pt x="416" y="621"/>
                  </a:lnTo>
                  <a:lnTo>
                    <a:pt x="414" y="626"/>
                  </a:lnTo>
                  <a:lnTo>
                    <a:pt x="412" y="631"/>
                  </a:lnTo>
                  <a:lnTo>
                    <a:pt x="409" y="634"/>
                  </a:lnTo>
                  <a:lnTo>
                    <a:pt x="407" y="637"/>
                  </a:lnTo>
                  <a:lnTo>
                    <a:pt x="402" y="643"/>
                  </a:lnTo>
                  <a:lnTo>
                    <a:pt x="396" y="647"/>
                  </a:lnTo>
                  <a:lnTo>
                    <a:pt x="390" y="651"/>
                  </a:lnTo>
                  <a:lnTo>
                    <a:pt x="383" y="655"/>
                  </a:lnTo>
                  <a:lnTo>
                    <a:pt x="376" y="658"/>
                  </a:lnTo>
                  <a:lnTo>
                    <a:pt x="372" y="659"/>
                  </a:lnTo>
                  <a:lnTo>
                    <a:pt x="368" y="660"/>
                  </a:lnTo>
                  <a:lnTo>
                    <a:pt x="359" y="662"/>
                  </a:lnTo>
                  <a:lnTo>
                    <a:pt x="350" y="663"/>
                  </a:lnTo>
                  <a:lnTo>
                    <a:pt x="341" y="664"/>
                  </a:lnTo>
                  <a:lnTo>
                    <a:pt x="332" y="663"/>
                  </a:lnTo>
                  <a:lnTo>
                    <a:pt x="323" y="663"/>
                  </a:lnTo>
                  <a:lnTo>
                    <a:pt x="315" y="661"/>
                  </a:lnTo>
                  <a:lnTo>
                    <a:pt x="307" y="659"/>
                  </a:lnTo>
                  <a:lnTo>
                    <a:pt x="302" y="658"/>
                  </a:lnTo>
                  <a:lnTo>
                    <a:pt x="298" y="656"/>
                  </a:lnTo>
                  <a:lnTo>
                    <a:pt x="295" y="654"/>
                  </a:lnTo>
                  <a:lnTo>
                    <a:pt x="291" y="653"/>
                  </a:lnTo>
                  <a:lnTo>
                    <a:pt x="287" y="650"/>
                  </a:lnTo>
                  <a:lnTo>
                    <a:pt x="284" y="648"/>
                  </a:lnTo>
                  <a:lnTo>
                    <a:pt x="280" y="646"/>
                  </a:lnTo>
                  <a:lnTo>
                    <a:pt x="277" y="643"/>
                  </a:lnTo>
                  <a:lnTo>
                    <a:pt x="274" y="640"/>
                  </a:lnTo>
                  <a:lnTo>
                    <a:pt x="272" y="637"/>
                  </a:lnTo>
                  <a:lnTo>
                    <a:pt x="269" y="634"/>
                  </a:lnTo>
                  <a:lnTo>
                    <a:pt x="267" y="630"/>
                  </a:lnTo>
                  <a:lnTo>
                    <a:pt x="264" y="626"/>
                  </a:lnTo>
                  <a:lnTo>
                    <a:pt x="262" y="622"/>
                  </a:lnTo>
                  <a:lnTo>
                    <a:pt x="261" y="618"/>
                  </a:lnTo>
                  <a:lnTo>
                    <a:pt x="260" y="614"/>
                  </a:lnTo>
                  <a:lnTo>
                    <a:pt x="260" y="607"/>
                  </a:lnTo>
                  <a:lnTo>
                    <a:pt x="261" y="603"/>
                  </a:lnTo>
                  <a:lnTo>
                    <a:pt x="261" y="599"/>
                  </a:lnTo>
                  <a:lnTo>
                    <a:pt x="263" y="594"/>
                  </a:lnTo>
                  <a:lnTo>
                    <a:pt x="265" y="589"/>
                  </a:lnTo>
                  <a:lnTo>
                    <a:pt x="267" y="585"/>
                  </a:lnTo>
                  <a:lnTo>
                    <a:pt x="269" y="580"/>
                  </a:lnTo>
                  <a:lnTo>
                    <a:pt x="274" y="572"/>
                  </a:lnTo>
                  <a:lnTo>
                    <a:pt x="280" y="565"/>
                  </a:lnTo>
                  <a:lnTo>
                    <a:pt x="283" y="561"/>
                  </a:lnTo>
                  <a:lnTo>
                    <a:pt x="285" y="557"/>
                  </a:lnTo>
                  <a:lnTo>
                    <a:pt x="288" y="553"/>
                  </a:lnTo>
                  <a:lnTo>
                    <a:pt x="290" y="549"/>
                  </a:lnTo>
                  <a:lnTo>
                    <a:pt x="291" y="545"/>
                  </a:lnTo>
                  <a:lnTo>
                    <a:pt x="292" y="542"/>
                  </a:lnTo>
                  <a:lnTo>
                    <a:pt x="292" y="538"/>
                  </a:lnTo>
                  <a:lnTo>
                    <a:pt x="291" y="535"/>
                  </a:lnTo>
                  <a:lnTo>
                    <a:pt x="289" y="532"/>
                  </a:lnTo>
                  <a:lnTo>
                    <a:pt x="286" y="529"/>
                  </a:lnTo>
                  <a:lnTo>
                    <a:pt x="281" y="526"/>
                  </a:lnTo>
                  <a:lnTo>
                    <a:pt x="275" y="524"/>
                  </a:lnTo>
                  <a:lnTo>
                    <a:pt x="0" y="524"/>
                  </a:lnTo>
                  <a:lnTo>
                    <a:pt x="0" y="328"/>
                  </a:lnTo>
                  <a:lnTo>
                    <a:pt x="2" y="320"/>
                  </a:lnTo>
                  <a:lnTo>
                    <a:pt x="5" y="315"/>
                  </a:lnTo>
                  <a:lnTo>
                    <a:pt x="8" y="311"/>
                  </a:lnTo>
                  <a:lnTo>
                    <a:pt x="10" y="309"/>
                  </a:lnTo>
                  <a:lnTo>
                    <a:pt x="12" y="308"/>
                  </a:lnTo>
                  <a:lnTo>
                    <a:pt x="15" y="306"/>
                  </a:lnTo>
                  <a:lnTo>
                    <a:pt x="19" y="306"/>
                  </a:lnTo>
                  <a:lnTo>
                    <a:pt x="23" y="306"/>
                  </a:lnTo>
                  <a:lnTo>
                    <a:pt x="27" y="308"/>
                  </a:lnTo>
                  <a:lnTo>
                    <a:pt x="35" y="313"/>
                  </a:lnTo>
                  <a:lnTo>
                    <a:pt x="44" y="319"/>
                  </a:lnTo>
                  <a:lnTo>
                    <a:pt x="58" y="329"/>
                  </a:lnTo>
                  <a:lnTo>
                    <a:pt x="66" y="335"/>
                  </a:lnTo>
                  <a:lnTo>
                    <a:pt x="73" y="338"/>
                  </a:lnTo>
                  <a:lnTo>
                    <a:pt x="79" y="340"/>
                  </a:lnTo>
                  <a:lnTo>
                    <a:pt x="82" y="341"/>
                  </a:lnTo>
                  <a:lnTo>
                    <a:pt x="85" y="341"/>
                  </a:lnTo>
                  <a:lnTo>
                    <a:pt x="92" y="341"/>
                  </a:lnTo>
                  <a:lnTo>
                    <a:pt x="98" y="340"/>
                  </a:lnTo>
                  <a:lnTo>
                    <a:pt x="103" y="338"/>
                  </a:lnTo>
                  <a:lnTo>
                    <a:pt x="108" y="336"/>
                  </a:lnTo>
                  <a:lnTo>
                    <a:pt x="112" y="334"/>
                  </a:lnTo>
                  <a:lnTo>
                    <a:pt x="115" y="331"/>
                  </a:lnTo>
                  <a:lnTo>
                    <a:pt x="119" y="327"/>
                  </a:lnTo>
                  <a:lnTo>
                    <a:pt x="122" y="323"/>
                  </a:lnTo>
                  <a:lnTo>
                    <a:pt x="125" y="319"/>
                  </a:lnTo>
                  <a:lnTo>
                    <a:pt x="128" y="315"/>
                  </a:lnTo>
                  <a:lnTo>
                    <a:pt x="131" y="310"/>
                  </a:lnTo>
                  <a:lnTo>
                    <a:pt x="133" y="305"/>
                  </a:lnTo>
                  <a:lnTo>
                    <a:pt x="135" y="300"/>
                  </a:lnTo>
                  <a:lnTo>
                    <a:pt x="137" y="295"/>
                  </a:lnTo>
                  <a:lnTo>
                    <a:pt x="139" y="284"/>
                  </a:lnTo>
                  <a:lnTo>
                    <a:pt x="140" y="278"/>
                  </a:lnTo>
                  <a:lnTo>
                    <a:pt x="141" y="272"/>
                  </a:lnTo>
                  <a:lnTo>
                    <a:pt x="141" y="260"/>
                  </a:lnTo>
                  <a:lnTo>
                    <a:pt x="141" y="248"/>
                  </a:lnTo>
                  <a:lnTo>
                    <a:pt x="139" y="237"/>
                  </a:lnTo>
                  <a:lnTo>
                    <a:pt x="135" y="225"/>
                  </a:lnTo>
                  <a:lnTo>
                    <a:pt x="133" y="220"/>
                  </a:lnTo>
                  <a:lnTo>
                    <a:pt x="131" y="215"/>
                  </a:lnTo>
                  <a:lnTo>
                    <a:pt x="128" y="210"/>
                  </a:lnTo>
                  <a:lnTo>
                    <a:pt x="125" y="205"/>
                  </a:lnTo>
                  <a:lnTo>
                    <a:pt x="121" y="201"/>
                  </a:lnTo>
                  <a:lnTo>
                    <a:pt x="117" y="196"/>
                  </a:lnTo>
                  <a:lnTo>
                    <a:pt x="113" y="192"/>
                  </a:lnTo>
                  <a:lnTo>
                    <a:pt x="108" y="189"/>
                  </a:lnTo>
                  <a:lnTo>
                    <a:pt x="102" y="186"/>
                  </a:lnTo>
                  <a:lnTo>
                    <a:pt x="98" y="184"/>
                  </a:lnTo>
                  <a:lnTo>
                    <a:pt x="93" y="183"/>
                  </a:lnTo>
                  <a:lnTo>
                    <a:pt x="89" y="182"/>
                  </a:lnTo>
                  <a:lnTo>
                    <a:pt x="84" y="182"/>
                  </a:lnTo>
                  <a:lnTo>
                    <a:pt x="80" y="183"/>
                  </a:lnTo>
                  <a:lnTo>
                    <a:pt x="76" y="183"/>
                  </a:lnTo>
                  <a:lnTo>
                    <a:pt x="72" y="185"/>
                  </a:lnTo>
                  <a:lnTo>
                    <a:pt x="64" y="188"/>
                  </a:lnTo>
                  <a:lnTo>
                    <a:pt x="56" y="192"/>
                  </a:lnTo>
                  <a:lnTo>
                    <a:pt x="49" y="197"/>
                  </a:lnTo>
                  <a:lnTo>
                    <a:pt x="42" y="203"/>
                  </a:lnTo>
                  <a:lnTo>
                    <a:pt x="36" y="208"/>
                  </a:lnTo>
                  <a:lnTo>
                    <a:pt x="29" y="211"/>
                  </a:lnTo>
                  <a:lnTo>
                    <a:pt x="24" y="214"/>
                  </a:lnTo>
                  <a:lnTo>
                    <a:pt x="21" y="215"/>
                  </a:lnTo>
                  <a:lnTo>
                    <a:pt x="18" y="215"/>
                  </a:lnTo>
                  <a:lnTo>
                    <a:pt x="15" y="215"/>
                  </a:lnTo>
                  <a:lnTo>
                    <a:pt x="13" y="214"/>
                  </a:lnTo>
                  <a:lnTo>
                    <a:pt x="11" y="213"/>
                  </a:lnTo>
                  <a:lnTo>
                    <a:pt x="8" y="210"/>
                  </a:lnTo>
                  <a:lnTo>
                    <a:pt x="6" y="208"/>
                  </a:lnTo>
                  <a:lnTo>
                    <a:pt x="4" y="204"/>
                  </a:lnTo>
                  <a:lnTo>
                    <a:pt x="2" y="199"/>
                  </a:lnTo>
                  <a:lnTo>
                    <a:pt x="0" y="193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8" name="Freeform 24"/>
            <p:cNvSpPr>
              <a:spLocks/>
            </p:cNvSpPr>
            <p:nvPr/>
          </p:nvSpPr>
          <p:spPr bwMode="auto">
            <a:xfrm>
              <a:off x="0" y="3426691"/>
              <a:ext cx="3060582" cy="1713996"/>
            </a:xfrm>
            <a:custGeom>
              <a:avLst/>
              <a:gdLst>
                <a:gd name="T0" fmla="*/ 395 w 676"/>
                <a:gd name="T1" fmla="*/ 517 h 523"/>
                <a:gd name="T2" fmla="*/ 388 w 676"/>
                <a:gd name="T3" fmla="*/ 508 h 523"/>
                <a:gd name="T4" fmla="*/ 395 w 676"/>
                <a:gd name="T5" fmla="*/ 488 h 523"/>
                <a:gd name="T6" fmla="*/ 419 w 676"/>
                <a:gd name="T7" fmla="*/ 450 h 523"/>
                <a:gd name="T8" fmla="*/ 422 w 676"/>
                <a:gd name="T9" fmla="*/ 431 h 523"/>
                <a:gd name="T10" fmla="*/ 417 w 676"/>
                <a:gd name="T11" fmla="*/ 416 h 523"/>
                <a:gd name="T12" fmla="*/ 405 w 676"/>
                <a:gd name="T13" fmla="*/ 401 h 523"/>
                <a:gd name="T14" fmla="*/ 382 w 676"/>
                <a:gd name="T15" fmla="*/ 389 h 523"/>
                <a:gd name="T16" fmla="*/ 354 w 676"/>
                <a:gd name="T17" fmla="*/ 382 h 523"/>
                <a:gd name="T18" fmla="*/ 306 w 676"/>
                <a:gd name="T19" fmla="*/ 388 h 523"/>
                <a:gd name="T20" fmla="*/ 286 w 676"/>
                <a:gd name="T21" fmla="*/ 399 h 523"/>
                <a:gd name="T22" fmla="*/ 271 w 676"/>
                <a:gd name="T23" fmla="*/ 416 h 523"/>
                <a:gd name="T24" fmla="*/ 264 w 676"/>
                <a:gd name="T25" fmla="*/ 434 h 523"/>
                <a:gd name="T26" fmla="*/ 267 w 676"/>
                <a:gd name="T27" fmla="*/ 450 h 523"/>
                <a:gd name="T28" fmla="*/ 284 w 676"/>
                <a:gd name="T29" fmla="*/ 481 h 523"/>
                <a:gd name="T30" fmla="*/ 296 w 676"/>
                <a:gd name="T31" fmla="*/ 502 h 523"/>
                <a:gd name="T32" fmla="*/ 294 w 676"/>
                <a:gd name="T33" fmla="*/ 512 h 523"/>
                <a:gd name="T34" fmla="*/ 283 w 676"/>
                <a:gd name="T35" fmla="*/ 521 h 523"/>
                <a:gd name="T36" fmla="*/ 273 w 676"/>
                <a:gd name="T37" fmla="*/ 0 h 523"/>
                <a:gd name="T38" fmla="*/ 287 w 676"/>
                <a:gd name="T39" fmla="*/ 8 h 523"/>
                <a:gd name="T40" fmla="*/ 291 w 676"/>
                <a:gd name="T41" fmla="*/ 18 h 523"/>
                <a:gd name="T42" fmla="*/ 283 w 676"/>
                <a:gd name="T43" fmla="*/ 35 h 523"/>
                <a:gd name="T44" fmla="*/ 264 w 676"/>
                <a:gd name="T45" fmla="*/ 63 h 523"/>
                <a:gd name="T46" fmla="*/ 259 w 676"/>
                <a:gd name="T47" fmla="*/ 84 h 523"/>
                <a:gd name="T48" fmla="*/ 261 w 676"/>
                <a:gd name="T49" fmla="*/ 97 h 523"/>
                <a:gd name="T50" fmla="*/ 271 w 676"/>
                <a:gd name="T51" fmla="*/ 114 h 523"/>
                <a:gd name="T52" fmla="*/ 295 w 676"/>
                <a:gd name="T53" fmla="*/ 131 h 523"/>
                <a:gd name="T54" fmla="*/ 326 w 676"/>
                <a:gd name="T55" fmla="*/ 139 h 523"/>
                <a:gd name="T56" fmla="*/ 368 w 676"/>
                <a:gd name="T57" fmla="*/ 136 h 523"/>
                <a:gd name="T58" fmla="*/ 392 w 676"/>
                <a:gd name="T59" fmla="*/ 125 h 523"/>
                <a:gd name="T60" fmla="*/ 407 w 676"/>
                <a:gd name="T61" fmla="*/ 112 h 523"/>
                <a:gd name="T62" fmla="*/ 416 w 676"/>
                <a:gd name="T63" fmla="*/ 95 h 523"/>
                <a:gd name="T64" fmla="*/ 416 w 676"/>
                <a:gd name="T65" fmla="*/ 78 h 523"/>
                <a:gd name="T66" fmla="*/ 396 w 676"/>
                <a:gd name="T67" fmla="*/ 43 h 523"/>
                <a:gd name="T68" fmla="*/ 382 w 676"/>
                <a:gd name="T69" fmla="*/ 18 h 523"/>
                <a:gd name="T70" fmla="*/ 386 w 676"/>
                <a:gd name="T71" fmla="*/ 8 h 523"/>
                <a:gd name="T72" fmla="*/ 401 w 676"/>
                <a:gd name="T73" fmla="*/ 0 h 523"/>
                <a:gd name="T74" fmla="*/ 670 w 676"/>
                <a:gd name="T75" fmla="*/ 207 h 523"/>
                <a:gd name="T76" fmla="*/ 658 w 676"/>
                <a:gd name="T77" fmla="*/ 214 h 523"/>
                <a:gd name="T78" fmla="*/ 640 w 676"/>
                <a:gd name="T79" fmla="*/ 206 h 523"/>
                <a:gd name="T80" fmla="*/ 612 w 676"/>
                <a:gd name="T81" fmla="*/ 186 h 523"/>
                <a:gd name="T82" fmla="*/ 592 w 676"/>
                <a:gd name="T83" fmla="*/ 181 h 523"/>
                <a:gd name="T84" fmla="*/ 574 w 676"/>
                <a:gd name="T85" fmla="*/ 185 h 523"/>
                <a:gd name="T86" fmla="*/ 558 w 676"/>
                <a:gd name="T87" fmla="*/ 196 h 523"/>
                <a:gd name="T88" fmla="*/ 542 w 676"/>
                <a:gd name="T89" fmla="*/ 222 h 523"/>
                <a:gd name="T90" fmla="*/ 536 w 676"/>
                <a:gd name="T91" fmla="*/ 253 h 523"/>
                <a:gd name="T92" fmla="*/ 539 w 676"/>
                <a:gd name="T93" fmla="*/ 290 h 523"/>
                <a:gd name="T94" fmla="*/ 550 w 676"/>
                <a:gd name="T95" fmla="*/ 314 h 523"/>
                <a:gd name="T96" fmla="*/ 564 w 676"/>
                <a:gd name="T97" fmla="*/ 330 h 523"/>
                <a:gd name="T98" fmla="*/ 582 w 676"/>
                <a:gd name="T99" fmla="*/ 339 h 523"/>
                <a:gd name="T100" fmla="*/ 602 w 676"/>
                <a:gd name="T101" fmla="*/ 337 h 523"/>
                <a:gd name="T102" fmla="*/ 639 w 676"/>
                <a:gd name="T103" fmla="*/ 313 h 523"/>
                <a:gd name="T104" fmla="*/ 660 w 676"/>
                <a:gd name="T105" fmla="*/ 304 h 523"/>
                <a:gd name="T106" fmla="*/ 670 w 676"/>
                <a:gd name="T107" fmla="*/ 310 h 523"/>
                <a:gd name="T108" fmla="*/ 676 w 676"/>
                <a:gd name="T109" fmla="*/ 522 h 5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76"/>
                <a:gd name="T166" fmla="*/ 0 h 523"/>
                <a:gd name="T167" fmla="*/ 676 w 676"/>
                <a:gd name="T168" fmla="*/ 523 h 5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76" h="523">
                  <a:moveTo>
                    <a:pt x="676" y="522"/>
                  </a:moveTo>
                  <a:lnTo>
                    <a:pt x="407" y="523"/>
                  </a:lnTo>
                  <a:lnTo>
                    <a:pt x="400" y="520"/>
                  </a:lnTo>
                  <a:lnTo>
                    <a:pt x="395" y="517"/>
                  </a:lnTo>
                  <a:lnTo>
                    <a:pt x="392" y="514"/>
                  </a:lnTo>
                  <a:lnTo>
                    <a:pt x="391" y="513"/>
                  </a:lnTo>
                  <a:lnTo>
                    <a:pt x="390" y="511"/>
                  </a:lnTo>
                  <a:lnTo>
                    <a:pt x="388" y="508"/>
                  </a:lnTo>
                  <a:lnTo>
                    <a:pt x="388" y="504"/>
                  </a:lnTo>
                  <a:lnTo>
                    <a:pt x="389" y="501"/>
                  </a:lnTo>
                  <a:lnTo>
                    <a:pt x="390" y="497"/>
                  </a:lnTo>
                  <a:lnTo>
                    <a:pt x="395" y="488"/>
                  </a:lnTo>
                  <a:lnTo>
                    <a:pt x="401" y="479"/>
                  </a:lnTo>
                  <a:lnTo>
                    <a:pt x="411" y="466"/>
                  </a:lnTo>
                  <a:lnTo>
                    <a:pt x="416" y="457"/>
                  </a:lnTo>
                  <a:lnTo>
                    <a:pt x="419" y="450"/>
                  </a:lnTo>
                  <a:lnTo>
                    <a:pt x="421" y="443"/>
                  </a:lnTo>
                  <a:lnTo>
                    <a:pt x="422" y="440"/>
                  </a:lnTo>
                  <a:lnTo>
                    <a:pt x="422" y="437"/>
                  </a:lnTo>
                  <a:lnTo>
                    <a:pt x="422" y="431"/>
                  </a:lnTo>
                  <a:lnTo>
                    <a:pt x="421" y="424"/>
                  </a:lnTo>
                  <a:lnTo>
                    <a:pt x="420" y="422"/>
                  </a:lnTo>
                  <a:lnTo>
                    <a:pt x="419" y="420"/>
                  </a:lnTo>
                  <a:lnTo>
                    <a:pt x="417" y="416"/>
                  </a:lnTo>
                  <a:lnTo>
                    <a:pt x="415" y="412"/>
                  </a:lnTo>
                  <a:lnTo>
                    <a:pt x="412" y="408"/>
                  </a:lnTo>
                  <a:lnTo>
                    <a:pt x="409" y="405"/>
                  </a:lnTo>
                  <a:lnTo>
                    <a:pt x="405" y="401"/>
                  </a:lnTo>
                  <a:lnTo>
                    <a:pt x="397" y="395"/>
                  </a:lnTo>
                  <a:lnTo>
                    <a:pt x="392" y="393"/>
                  </a:lnTo>
                  <a:lnTo>
                    <a:pt x="387" y="391"/>
                  </a:lnTo>
                  <a:lnTo>
                    <a:pt x="382" y="389"/>
                  </a:lnTo>
                  <a:lnTo>
                    <a:pt x="377" y="387"/>
                  </a:lnTo>
                  <a:lnTo>
                    <a:pt x="366" y="384"/>
                  </a:lnTo>
                  <a:lnTo>
                    <a:pt x="360" y="383"/>
                  </a:lnTo>
                  <a:lnTo>
                    <a:pt x="354" y="382"/>
                  </a:lnTo>
                  <a:lnTo>
                    <a:pt x="342" y="382"/>
                  </a:lnTo>
                  <a:lnTo>
                    <a:pt x="330" y="383"/>
                  </a:lnTo>
                  <a:lnTo>
                    <a:pt x="319" y="385"/>
                  </a:lnTo>
                  <a:lnTo>
                    <a:pt x="306" y="388"/>
                  </a:lnTo>
                  <a:lnTo>
                    <a:pt x="301" y="390"/>
                  </a:lnTo>
                  <a:lnTo>
                    <a:pt x="296" y="393"/>
                  </a:lnTo>
                  <a:lnTo>
                    <a:pt x="291" y="396"/>
                  </a:lnTo>
                  <a:lnTo>
                    <a:pt x="286" y="399"/>
                  </a:lnTo>
                  <a:lnTo>
                    <a:pt x="282" y="403"/>
                  </a:lnTo>
                  <a:lnTo>
                    <a:pt x="278" y="406"/>
                  </a:lnTo>
                  <a:lnTo>
                    <a:pt x="274" y="411"/>
                  </a:lnTo>
                  <a:lnTo>
                    <a:pt x="271" y="416"/>
                  </a:lnTo>
                  <a:lnTo>
                    <a:pt x="268" y="420"/>
                  </a:lnTo>
                  <a:lnTo>
                    <a:pt x="266" y="425"/>
                  </a:lnTo>
                  <a:lnTo>
                    <a:pt x="265" y="429"/>
                  </a:lnTo>
                  <a:lnTo>
                    <a:pt x="264" y="434"/>
                  </a:lnTo>
                  <a:lnTo>
                    <a:pt x="264" y="438"/>
                  </a:lnTo>
                  <a:lnTo>
                    <a:pt x="265" y="442"/>
                  </a:lnTo>
                  <a:lnTo>
                    <a:pt x="265" y="446"/>
                  </a:lnTo>
                  <a:lnTo>
                    <a:pt x="267" y="450"/>
                  </a:lnTo>
                  <a:lnTo>
                    <a:pt x="270" y="458"/>
                  </a:lnTo>
                  <a:lnTo>
                    <a:pt x="274" y="467"/>
                  </a:lnTo>
                  <a:lnTo>
                    <a:pt x="279" y="474"/>
                  </a:lnTo>
                  <a:lnTo>
                    <a:pt x="284" y="481"/>
                  </a:lnTo>
                  <a:lnTo>
                    <a:pt x="288" y="487"/>
                  </a:lnTo>
                  <a:lnTo>
                    <a:pt x="292" y="493"/>
                  </a:lnTo>
                  <a:lnTo>
                    <a:pt x="295" y="499"/>
                  </a:lnTo>
                  <a:lnTo>
                    <a:pt x="296" y="502"/>
                  </a:lnTo>
                  <a:lnTo>
                    <a:pt x="296" y="505"/>
                  </a:lnTo>
                  <a:lnTo>
                    <a:pt x="296" y="507"/>
                  </a:lnTo>
                  <a:lnTo>
                    <a:pt x="295" y="510"/>
                  </a:lnTo>
                  <a:lnTo>
                    <a:pt x="294" y="512"/>
                  </a:lnTo>
                  <a:lnTo>
                    <a:pt x="292" y="514"/>
                  </a:lnTo>
                  <a:lnTo>
                    <a:pt x="290" y="517"/>
                  </a:lnTo>
                  <a:lnTo>
                    <a:pt x="287" y="519"/>
                  </a:lnTo>
                  <a:lnTo>
                    <a:pt x="283" y="521"/>
                  </a:lnTo>
                  <a:lnTo>
                    <a:pt x="278" y="523"/>
                  </a:lnTo>
                  <a:lnTo>
                    <a:pt x="0" y="523"/>
                  </a:lnTo>
                  <a:lnTo>
                    <a:pt x="0" y="0"/>
                  </a:lnTo>
                  <a:lnTo>
                    <a:pt x="273" y="0"/>
                  </a:lnTo>
                  <a:lnTo>
                    <a:pt x="278" y="2"/>
                  </a:lnTo>
                  <a:lnTo>
                    <a:pt x="282" y="4"/>
                  </a:lnTo>
                  <a:lnTo>
                    <a:pt x="285" y="6"/>
                  </a:lnTo>
                  <a:lnTo>
                    <a:pt x="287" y="8"/>
                  </a:lnTo>
                  <a:lnTo>
                    <a:pt x="289" y="10"/>
                  </a:lnTo>
                  <a:lnTo>
                    <a:pt x="290" y="13"/>
                  </a:lnTo>
                  <a:lnTo>
                    <a:pt x="291" y="15"/>
                  </a:lnTo>
                  <a:lnTo>
                    <a:pt x="291" y="18"/>
                  </a:lnTo>
                  <a:lnTo>
                    <a:pt x="290" y="21"/>
                  </a:lnTo>
                  <a:lnTo>
                    <a:pt x="289" y="23"/>
                  </a:lnTo>
                  <a:lnTo>
                    <a:pt x="287" y="29"/>
                  </a:lnTo>
                  <a:lnTo>
                    <a:pt x="283" y="35"/>
                  </a:lnTo>
                  <a:lnTo>
                    <a:pt x="278" y="42"/>
                  </a:lnTo>
                  <a:lnTo>
                    <a:pt x="273" y="49"/>
                  </a:lnTo>
                  <a:lnTo>
                    <a:pt x="269" y="56"/>
                  </a:lnTo>
                  <a:lnTo>
                    <a:pt x="264" y="63"/>
                  </a:lnTo>
                  <a:lnTo>
                    <a:pt x="261" y="72"/>
                  </a:lnTo>
                  <a:lnTo>
                    <a:pt x="260" y="76"/>
                  </a:lnTo>
                  <a:lnTo>
                    <a:pt x="259" y="80"/>
                  </a:lnTo>
                  <a:lnTo>
                    <a:pt x="259" y="84"/>
                  </a:lnTo>
                  <a:lnTo>
                    <a:pt x="259" y="89"/>
                  </a:lnTo>
                  <a:lnTo>
                    <a:pt x="259" y="91"/>
                  </a:lnTo>
                  <a:lnTo>
                    <a:pt x="260" y="93"/>
                  </a:lnTo>
                  <a:lnTo>
                    <a:pt x="261" y="97"/>
                  </a:lnTo>
                  <a:lnTo>
                    <a:pt x="263" y="102"/>
                  </a:lnTo>
                  <a:lnTo>
                    <a:pt x="265" y="107"/>
                  </a:lnTo>
                  <a:lnTo>
                    <a:pt x="268" y="110"/>
                  </a:lnTo>
                  <a:lnTo>
                    <a:pt x="271" y="114"/>
                  </a:lnTo>
                  <a:lnTo>
                    <a:pt x="275" y="117"/>
                  </a:lnTo>
                  <a:lnTo>
                    <a:pt x="278" y="121"/>
                  </a:lnTo>
                  <a:lnTo>
                    <a:pt x="286" y="126"/>
                  </a:lnTo>
                  <a:lnTo>
                    <a:pt x="295" y="131"/>
                  </a:lnTo>
                  <a:lnTo>
                    <a:pt x="300" y="133"/>
                  </a:lnTo>
                  <a:lnTo>
                    <a:pt x="304" y="135"/>
                  </a:lnTo>
                  <a:lnTo>
                    <a:pt x="315" y="138"/>
                  </a:lnTo>
                  <a:lnTo>
                    <a:pt x="326" y="139"/>
                  </a:lnTo>
                  <a:lnTo>
                    <a:pt x="337" y="140"/>
                  </a:lnTo>
                  <a:lnTo>
                    <a:pt x="347" y="140"/>
                  </a:lnTo>
                  <a:lnTo>
                    <a:pt x="358" y="139"/>
                  </a:lnTo>
                  <a:lnTo>
                    <a:pt x="368" y="136"/>
                  </a:lnTo>
                  <a:lnTo>
                    <a:pt x="378" y="133"/>
                  </a:lnTo>
                  <a:lnTo>
                    <a:pt x="383" y="131"/>
                  </a:lnTo>
                  <a:lnTo>
                    <a:pt x="388" y="128"/>
                  </a:lnTo>
                  <a:lnTo>
                    <a:pt x="392" y="125"/>
                  </a:lnTo>
                  <a:lnTo>
                    <a:pt x="396" y="122"/>
                  </a:lnTo>
                  <a:lnTo>
                    <a:pt x="400" y="119"/>
                  </a:lnTo>
                  <a:lnTo>
                    <a:pt x="404" y="116"/>
                  </a:lnTo>
                  <a:lnTo>
                    <a:pt x="407" y="112"/>
                  </a:lnTo>
                  <a:lnTo>
                    <a:pt x="410" y="108"/>
                  </a:lnTo>
                  <a:lnTo>
                    <a:pt x="413" y="103"/>
                  </a:lnTo>
                  <a:lnTo>
                    <a:pt x="415" y="99"/>
                  </a:lnTo>
                  <a:lnTo>
                    <a:pt x="416" y="95"/>
                  </a:lnTo>
                  <a:lnTo>
                    <a:pt x="417" y="91"/>
                  </a:lnTo>
                  <a:lnTo>
                    <a:pt x="417" y="86"/>
                  </a:lnTo>
                  <a:lnTo>
                    <a:pt x="416" y="82"/>
                  </a:lnTo>
                  <a:lnTo>
                    <a:pt x="416" y="78"/>
                  </a:lnTo>
                  <a:lnTo>
                    <a:pt x="414" y="74"/>
                  </a:lnTo>
                  <a:lnTo>
                    <a:pt x="411" y="65"/>
                  </a:lnTo>
                  <a:lnTo>
                    <a:pt x="406" y="58"/>
                  </a:lnTo>
                  <a:lnTo>
                    <a:pt x="396" y="43"/>
                  </a:lnTo>
                  <a:lnTo>
                    <a:pt x="391" y="36"/>
                  </a:lnTo>
                  <a:lnTo>
                    <a:pt x="387" y="30"/>
                  </a:lnTo>
                  <a:lnTo>
                    <a:pt x="384" y="24"/>
                  </a:lnTo>
                  <a:lnTo>
                    <a:pt x="382" y="18"/>
                  </a:lnTo>
                  <a:lnTo>
                    <a:pt x="382" y="15"/>
                  </a:lnTo>
                  <a:lnTo>
                    <a:pt x="383" y="13"/>
                  </a:lnTo>
                  <a:lnTo>
                    <a:pt x="384" y="10"/>
                  </a:lnTo>
                  <a:lnTo>
                    <a:pt x="386" y="8"/>
                  </a:lnTo>
                  <a:lnTo>
                    <a:pt x="388" y="6"/>
                  </a:lnTo>
                  <a:lnTo>
                    <a:pt x="391" y="4"/>
                  </a:lnTo>
                  <a:lnTo>
                    <a:pt x="396" y="1"/>
                  </a:lnTo>
                  <a:lnTo>
                    <a:pt x="401" y="0"/>
                  </a:lnTo>
                  <a:lnTo>
                    <a:pt x="676" y="0"/>
                  </a:lnTo>
                  <a:lnTo>
                    <a:pt x="676" y="194"/>
                  </a:lnTo>
                  <a:lnTo>
                    <a:pt x="672" y="204"/>
                  </a:lnTo>
                  <a:lnTo>
                    <a:pt x="670" y="207"/>
                  </a:lnTo>
                  <a:lnTo>
                    <a:pt x="668" y="210"/>
                  </a:lnTo>
                  <a:lnTo>
                    <a:pt x="665" y="212"/>
                  </a:lnTo>
                  <a:lnTo>
                    <a:pt x="663" y="213"/>
                  </a:lnTo>
                  <a:lnTo>
                    <a:pt x="658" y="214"/>
                  </a:lnTo>
                  <a:lnTo>
                    <a:pt x="655" y="213"/>
                  </a:lnTo>
                  <a:lnTo>
                    <a:pt x="652" y="212"/>
                  </a:lnTo>
                  <a:lnTo>
                    <a:pt x="647" y="210"/>
                  </a:lnTo>
                  <a:lnTo>
                    <a:pt x="640" y="206"/>
                  </a:lnTo>
                  <a:lnTo>
                    <a:pt x="634" y="201"/>
                  </a:lnTo>
                  <a:lnTo>
                    <a:pt x="627" y="195"/>
                  </a:lnTo>
                  <a:lnTo>
                    <a:pt x="620" y="191"/>
                  </a:lnTo>
                  <a:lnTo>
                    <a:pt x="612" y="186"/>
                  </a:lnTo>
                  <a:lnTo>
                    <a:pt x="605" y="183"/>
                  </a:lnTo>
                  <a:lnTo>
                    <a:pt x="600" y="182"/>
                  </a:lnTo>
                  <a:lnTo>
                    <a:pt x="596" y="181"/>
                  </a:lnTo>
                  <a:lnTo>
                    <a:pt x="592" y="181"/>
                  </a:lnTo>
                  <a:lnTo>
                    <a:pt x="588" y="181"/>
                  </a:lnTo>
                  <a:lnTo>
                    <a:pt x="583" y="182"/>
                  </a:lnTo>
                  <a:lnTo>
                    <a:pt x="579" y="183"/>
                  </a:lnTo>
                  <a:lnTo>
                    <a:pt x="574" y="185"/>
                  </a:lnTo>
                  <a:lnTo>
                    <a:pt x="570" y="187"/>
                  </a:lnTo>
                  <a:lnTo>
                    <a:pt x="565" y="190"/>
                  </a:lnTo>
                  <a:lnTo>
                    <a:pt x="561" y="193"/>
                  </a:lnTo>
                  <a:lnTo>
                    <a:pt x="558" y="196"/>
                  </a:lnTo>
                  <a:lnTo>
                    <a:pt x="555" y="201"/>
                  </a:lnTo>
                  <a:lnTo>
                    <a:pt x="549" y="209"/>
                  </a:lnTo>
                  <a:lnTo>
                    <a:pt x="544" y="218"/>
                  </a:lnTo>
                  <a:lnTo>
                    <a:pt x="542" y="222"/>
                  </a:lnTo>
                  <a:lnTo>
                    <a:pt x="541" y="227"/>
                  </a:lnTo>
                  <a:lnTo>
                    <a:pt x="538" y="237"/>
                  </a:lnTo>
                  <a:lnTo>
                    <a:pt x="536" y="248"/>
                  </a:lnTo>
                  <a:lnTo>
                    <a:pt x="536" y="253"/>
                  </a:lnTo>
                  <a:lnTo>
                    <a:pt x="535" y="258"/>
                  </a:lnTo>
                  <a:lnTo>
                    <a:pt x="536" y="269"/>
                  </a:lnTo>
                  <a:lnTo>
                    <a:pt x="537" y="280"/>
                  </a:lnTo>
                  <a:lnTo>
                    <a:pt x="539" y="290"/>
                  </a:lnTo>
                  <a:lnTo>
                    <a:pt x="543" y="300"/>
                  </a:lnTo>
                  <a:lnTo>
                    <a:pt x="545" y="305"/>
                  </a:lnTo>
                  <a:lnTo>
                    <a:pt x="547" y="310"/>
                  </a:lnTo>
                  <a:lnTo>
                    <a:pt x="550" y="314"/>
                  </a:lnTo>
                  <a:lnTo>
                    <a:pt x="553" y="318"/>
                  </a:lnTo>
                  <a:lnTo>
                    <a:pt x="556" y="322"/>
                  </a:lnTo>
                  <a:lnTo>
                    <a:pt x="560" y="326"/>
                  </a:lnTo>
                  <a:lnTo>
                    <a:pt x="564" y="330"/>
                  </a:lnTo>
                  <a:lnTo>
                    <a:pt x="569" y="333"/>
                  </a:lnTo>
                  <a:lnTo>
                    <a:pt x="573" y="336"/>
                  </a:lnTo>
                  <a:lnTo>
                    <a:pt x="577" y="338"/>
                  </a:lnTo>
                  <a:lnTo>
                    <a:pt x="582" y="339"/>
                  </a:lnTo>
                  <a:lnTo>
                    <a:pt x="586" y="340"/>
                  </a:lnTo>
                  <a:lnTo>
                    <a:pt x="590" y="340"/>
                  </a:lnTo>
                  <a:lnTo>
                    <a:pt x="594" y="339"/>
                  </a:lnTo>
                  <a:lnTo>
                    <a:pt x="602" y="337"/>
                  </a:lnTo>
                  <a:lnTo>
                    <a:pt x="610" y="333"/>
                  </a:lnTo>
                  <a:lnTo>
                    <a:pt x="618" y="328"/>
                  </a:lnTo>
                  <a:lnTo>
                    <a:pt x="633" y="317"/>
                  </a:lnTo>
                  <a:lnTo>
                    <a:pt x="639" y="313"/>
                  </a:lnTo>
                  <a:lnTo>
                    <a:pt x="646" y="308"/>
                  </a:lnTo>
                  <a:lnTo>
                    <a:pt x="652" y="305"/>
                  </a:lnTo>
                  <a:lnTo>
                    <a:pt x="658" y="304"/>
                  </a:lnTo>
                  <a:lnTo>
                    <a:pt x="660" y="304"/>
                  </a:lnTo>
                  <a:lnTo>
                    <a:pt x="663" y="305"/>
                  </a:lnTo>
                  <a:lnTo>
                    <a:pt x="665" y="306"/>
                  </a:lnTo>
                  <a:lnTo>
                    <a:pt x="668" y="308"/>
                  </a:lnTo>
                  <a:lnTo>
                    <a:pt x="670" y="310"/>
                  </a:lnTo>
                  <a:lnTo>
                    <a:pt x="672" y="314"/>
                  </a:lnTo>
                  <a:lnTo>
                    <a:pt x="674" y="318"/>
                  </a:lnTo>
                  <a:lnTo>
                    <a:pt x="676" y="323"/>
                  </a:lnTo>
                  <a:lnTo>
                    <a:pt x="676" y="522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9" name="Freeform 25"/>
            <p:cNvSpPr>
              <a:spLocks/>
            </p:cNvSpPr>
            <p:nvPr/>
          </p:nvSpPr>
          <p:spPr bwMode="auto">
            <a:xfrm>
              <a:off x="2400741" y="2950761"/>
              <a:ext cx="4322115" cy="2178204"/>
            </a:xfrm>
            <a:custGeom>
              <a:avLst/>
              <a:gdLst>
                <a:gd name="T0" fmla="*/ 529 w 955"/>
                <a:gd name="T1" fmla="*/ 659 h 665"/>
                <a:gd name="T2" fmla="*/ 523 w 955"/>
                <a:gd name="T3" fmla="*/ 643 h 665"/>
                <a:gd name="T4" fmla="*/ 551 w 955"/>
                <a:gd name="T5" fmla="*/ 600 h 665"/>
                <a:gd name="T6" fmla="*/ 558 w 955"/>
                <a:gd name="T7" fmla="*/ 573 h 665"/>
                <a:gd name="T8" fmla="*/ 551 w 955"/>
                <a:gd name="T9" fmla="*/ 554 h 665"/>
                <a:gd name="T10" fmla="*/ 527 w 955"/>
                <a:gd name="T11" fmla="*/ 536 h 665"/>
                <a:gd name="T12" fmla="*/ 495 w 955"/>
                <a:gd name="T13" fmla="*/ 526 h 665"/>
                <a:gd name="T14" fmla="*/ 442 w 955"/>
                <a:gd name="T15" fmla="*/ 531 h 665"/>
                <a:gd name="T16" fmla="*/ 417 w 955"/>
                <a:gd name="T17" fmla="*/ 545 h 665"/>
                <a:gd name="T18" fmla="*/ 401 w 955"/>
                <a:gd name="T19" fmla="*/ 567 h 665"/>
                <a:gd name="T20" fmla="*/ 400 w 955"/>
                <a:gd name="T21" fmla="*/ 589 h 665"/>
                <a:gd name="T22" fmla="*/ 419 w 955"/>
                <a:gd name="T23" fmla="*/ 623 h 665"/>
                <a:gd name="T24" fmla="*/ 432 w 955"/>
                <a:gd name="T25" fmla="*/ 649 h 665"/>
                <a:gd name="T26" fmla="*/ 423 w 955"/>
                <a:gd name="T27" fmla="*/ 661 h 665"/>
                <a:gd name="T28" fmla="*/ 138 w 955"/>
                <a:gd name="T29" fmla="*/ 458 h 665"/>
                <a:gd name="T30" fmla="*/ 126 w 955"/>
                <a:gd name="T31" fmla="*/ 447 h 665"/>
                <a:gd name="T32" fmla="*/ 105 w 955"/>
                <a:gd name="T33" fmla="*/ 455 h 665"/>
                <a:gd name="T34" fmla="*/ 68 w 955"/>
                <a:gd name="T35" fmla="*/ 480 h 665"/>
                <a:gd name="T36" fmla="*/ 42 w 955"/>
                <a:gd name="T37" fmla="*/ 481 h 665"/>
                <a:gd name="T38" fmla="*/ 18 w 955"/>
                <a:gd name="T39" fmla="*/ 461 h 665"/>
                <a:gd name="T40" fmla="*/ 3 w 955"/>
                <a:gd name="T41" fmla="*/ 428 h 665"/>
                <a:gd name="T42" fmla="*/ 3 w 955"/>
                <a:gd name="T43" fmla="*/ 380 h 665"/>
                <a:gd name="T44" fmla="*/ 17 w 955"/>
                <a:gd name="T45" fmla="*/ 347 h 665"/>
                <a:gd name="T46" fmla="*/ 39 w 955"/>
                <a:gd name="T47" fmla="*/ 327 h 665"/>
                <a:gd name="T48" fmla="*/ 61 w 955"/>
                <a:gd name="T49" fmla="*/ 324 h 665"/>
                <a:gd name="T50" fmla="*/ 99 w 955"/>
                <a:gd name="T51" fmla="*/ 344 h 665"/>
                <a:gd name="T52" fmla="*/ 123 w 955"/>
                <a:gd name="T53" fmla="*/ 356 h 665"/>
                <a:gd name="T54" fmla="*/ 136 w 955"/>
                <a:gd name="T55" fmla="*/ 349 h 665"/>
                <a:gd name="T56" fmla="*/ 412 w 955"/>
                <a:gd name="T57" fmla="*/ 141 h 665"/>
                <a:gd name="T58" fmla="*/ 429 w 955"/>
                <a:gd name="T59" fmla="*/ 130 h 665"/>
                <a:gd name="T60" fmla="*/ 427 w 955"/>
                <a:gd name="T61" fmla="*/ 112 h 665"/>
                <a:gd name="T62" fmla="*/ 404 w 955"/>
                <a:gd name="T63" fmla="*/ 76 h 665"/>
                <a:gd name="T64" fmla="*/ 398 w 955"/>
                <a:gd name="T65" fmla="*/ 52 h 665"/>
                <a:gd name="T66" fmla="*/ 405 w 955"/>
                <a:gd name="T67" fmla="*/ 34 h 665"/>
                <a:gd name="T68" fmla="*/ 426 w 955"/>
                <a:gd name="T69" fmla="*/ 14 h 665"/>
                <a:gd name="T70" fmla="*/ 465 w 955"/>
                <a:gd name="T71" fmla="*/ 1 h 665"/>
                <a:gd name="T72" fmla="*/ 518 w 955"/>
                <a:gd name="T73" fmla="*/ 8 h 665"/>
                <a:gd name="T74" fmla="*/ 541 w 955"/>
                <a:gd name="T75" fmla="*/ 21 h 665"/>
                <a:gd name="T76" fmla="*/ 555 w 955"/>
                <a:gd name="T77" fmla="*/ 42 h 665"/>
                <a:gd name="T78" fmla="*/ 555 w 955"/>
                <a:gd name="T79" fmla="*/ 66 h 665"/>
                <a:gd name="T80" fmla="*/ 526 w 955"/>
                <a:gd name="T81" fmla="*/ 111 h 665"/>
                <a:gd name="T82" fmla="*/ 523 w 955"/>
                <a:gd name="T83" fmla="*/ 130 h 665"/>
                <a:gd name="T84" fmla="*/ 541 w 955"/>
                <a:gd name="T85" fmla="*/ 141 h 665"/>
                <a:gd name="T86" fmla="*/ 820 w 955"/>
                <a:gd name="T87" fmla="*/ 349 h 665"/>
                <a:gd name="T88" fmla="*/ 832 w 955"/>
                <a:gd name="T89" fmla="*/ 356 h 665"/>
                <a:gd name="T90" fmla="*/ 856 w 955"/>
                <a:gd name="T91" fmla="*/ 344 h 665"/>
                <a:gd name="T92" fmla="*/ 890 w 955"/>
                <a:gd name="T93" fmla="*/ 325 h 665"/>
                <a:gd name="T94" fmla="*/ 911 w 955"/>
                <a:gd name="T95" fmla="*/ 325 h 665"/>
                <a:gd name="T96" fmla="*/ 932 w 955"/>
                <a:gd name="T97" fmla="*/ 339 h 665"/>
                <a:gd name="T98" fmla="*/ 950 w 955"/>
                <a:gd name="T99" fmla="*/ 370 h 665"/>
                <a:gd name="T100" fmla="*/ 955 w 955"/>
                <a:gd name="T101" fmla="*/ 412 h 665"/>
                <a:gd name="T102" fmla="*/ 943 w 955"/>
                <a:gd name="T103" fmla="*/ 452 h 665"/>
                <a:gd name="T104" fmla="*/ 927 w 955"/>
                <a:gd name="T105" fmla="*/ 473 h 665"/>
                <a:gd name="T106" fmla="*/ 904 w 955"/>
                <a:gd name="T107" fmla="*/ 482 h 665"/>
                <a:gd name="T108" fmla="*/ 872 w 955"/>
                <a:gd name="T109" fmla="*/ 470 h 665"/>
                <a:gd name="T110" fmla="*/ 835 w 955"/>
                <a:gd name="T111" fmla="*/ 447 h 665"/>
                <a:gd name="T112" fmla="*/ 822 w 955"/>
                <a:gd name="T113" fmla="*/ 451 h 665"/>
                <a:gd name="T114" fmla="*/ 814 w 955"/>
                <a:gd name="T115" fmla="*/ 665 h 6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55"/>
                <a:gd name="T175" fmla="*/ 0 h 665"/>
                <a:gd name="T176" fmla="*/ 955 w 955"/>
                <a:gd name="T177" fmla="*/ 665 h 6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55" h="665">
                  <a:moveTo>
                    <a:pt x="814" y="665"/>
                  </a:moveTo>
                  <a:lnTo>
                    <a:pt x="541" y="665"/>
                  </a:lnTo>
                  <a:lnTo>
                    <a:pt x="537" y="664"/>
                  </a:lnTo>
                  <a:lnTo>
                    <a:pt x="534" y="662"/>
                  </a:lnTo>
                  <a:lnTo>
                    <a:pt x="529" y="659"/>
                  </a:lnTo>
                  <a:lnTo>
                    <a:pt x="526" y="657"/>
                  </a:lnTo>
                  <a:lnTo>
                    <a:pt x="524" y="653"/>
                  </a:lnTo>
                  <a:lnTo>
                    <a:pt x="523" y="650"/>
                  </a:lnTo>
                  <a:lnTo>
                    <a:pt x="523" y="647"/>
                  </a:lnTo>
                  <a:lnTo>
                    <a:pt x="523" y="643"/>
                  </a:lnTo>
                  <a:lnTo>
                    <a:pt x="524" y="639"/>
                  </a:lnTo>
                  <a:lnTo>
                    <a:pt x="529" y="631"/>
                  </a:lnTo>
                  <a:lnTo>
                    <a:pt x="536" y="622"/>
                  </a:lnTo>
                  <a:lnTo>
                    <a:pt x="547" y="608"/>
                  </a:lnTo>
                  <a:lnTo>
                    <a:pt x="551" y="600"/>
                  </a:lnTo>
                  <a:lnTo>
                    <a:pt x="554" y="592"/>
                  </a:lnTo>
                  <a:lnTo>
                    <a:pt x="557" y="586"/>
                  </a:lnTo>
                  <a:lnTo>
                    <a:pt x="557" y="583"/>
                  </a:lnTo>
                  <a:lnTo>
                    <a:pt x="558" y="580"/>
                  </a:lnTo>
                  <a:lnTo>
                    <a:pt x="558" y="573"/>
                  </a:lnTo>
                  <a:lnTo>
                    <a:pt x="556" y="567"/>
                  </a:lnTo>
                  <a:lnTo>
                    <a:pt x="556" y="565"/>
                  </a:lnTo>
                  <a:lnTo>
                    <a:pt x="555" y="563"/>
                  </a:lnTo>
                  <a:lnTo>
                    <a:pt x="553" y="558"/>
                  </a:lnTo>
                  <a:lnTo>
                    <a:pt x="551" y="554"/>
                  </a:lnTo>
                  <a:lnTo>
                    <a:pt x="548" y="551"/>
                  </a:lnTo>
                  <a:lnTo>
                    <a:pt x="544" y="547"/>
                  </a:lnTo>
                  <a:lnTo>
                    <a:pt x="541" y="544"/>
                  </a:lnTo>
                  <a:lnTo>
                    <a:pt x="531" y="538"/>
                  </a:lnTo>
                  <a:lnTo>
                    <a:pt x="527" y="536"/>
                  </a:lnTo>
                  <a:lnTo>
                    <a:pt x="522" y="533"/>
                  </a:lnTo>
                  <a:lnTo>
                    <a:pt x="517" y="531"/>
                  </a:lnTo>
                  <a:lnTo>
                    <a:pt x="512" y="529"/>
                  </a:lnTo>
                  <a:lnTo>
                    <a:pt x="500" y="527"/>
                  </a:lnTo>
                  <a:lnTo>
                    <a:pt x="495" y="526"/>
                  </a:lnTo>
                  <a:lnTo>
                    <a:pt x="489" y="525"/>
                  </a:lnTo>
                  <a:lnTo>
                    <a:pt x="477" y="525"/>
                  </a:lnTo>
                  <a:lnTo>
                    <a:pt x="465" y="525"/>
                  </a:lnTo>
                  <a:lnTo>
                    <a:pt x="453" y="527"/>
                  </a:lnTo>
                  <a:lnTo>
                    <a:pt x="442" y="531"/>
                  </a:lnTo>
                  <a:lnTo>
                    <a:pt x="437" y="533"/>
                  </a:lnTo>
                  <a:lnTo>
                    <a:pt x="431" y="536"/>
                  </a:lnTo>
                  <a:lnTo>
                    <a:pt x="426" y="538"/>
                  </a:lnTo>
                  <a:lnTo>
                    <a:pt x="422" y="542"/>
                  </a:lnTo>
                  <a:lnTo>
                    <a:pt x="417" y="545"/>
                  </a:lnTo>
                  <a:lnTo>
                    <a:pt x="412" y="549"/>
                  </a:lnTo>
                  <a:lnTo>
                    <a:pt x="409" y="553"/>
                  </a:lnTo>
                  <a:lnTo>
                    <a:pt x="405" y="558"/>
                  </a:lnTo>
                  <a:lnTo>
                    <a:pt x="403" y="563"/>
                  </a:lnTo>
                  <a:lnTo>
                    <a:pt x="401" y="567"/>
                  </a:lnTo>
                  <a:lnTo>
                    <a:pt x="400" y="572"/>
                  </a:lnTo>
                  <a:lnTo>
                    <a:pt x="399" y="576"/>
                  </a:lnTo>
                  <a:lnTo>
                    <a:pt x="399" y="580"/>
                  </a:lnTo>
                  <a:lnTo>
                    <a:pt x="399" y="584"/>
                  </a:lnTo>
                  <a:lnTo>
                    <a:pt x="400" y="589"/>
                  </a:lnTo>
                  <a:lnTo>
                    <a:pt x="401" y="593"/>
                  </a:lnTo>
                  <a:lnTo>
                    <a:pt x="402" y="596"/>
                  </a:lnTo>
                  <a:lnTo>
                    <a:pt x="404" y="600"/>
                  </a:lnTo>
                  <a:lnTo>
                    <a:pt x="408" y="609"/>
                  </a:lnTo>
                  <a:lnTo>
                    <a:pt x="419" y="623"/>
                  </a:lnTo>
                  <a:lnTo>
                    <a:pt x="423" y="629"/>
                  </a:lnTo>
                  <a:lnTo>
                    <a:pt x="427" y="635"/>
                  </a:lnTo>
                  <a:lnTo>
                    <a:pt x="430" y="641"/>
                  </a:lnTo>
                  <a:lnTo>
                    <a:pt x="432" y="647"/>
                  </a:lnTo>
                  <a:lnTo>
                    <a:pt x="432" y="649"/>
                  </a:lnTo>
                  <a:lnTo>
                    <a:pt x="431" y="652"/>
                  </a:lnTo>
                  <a:lnTo>
                    <a:pt x="430" y="654"/>
                  </a:lnTo>
                  <a:lnTo>
                    <a:pt x="429" y="656"/>
                  </a:lnTo>
                  <a:lnTo>
                    <a:pt x="426" y="659"/>
                  </a:lnTo>
                  <a:lnTo>
                    <a:pt x="423" y="661"/>
                  </a:lnTo>
                  <a:lnTo>
                    <a:pt x="420" y="663"/>
                  </a:lnTo>
                  <a:lnTo>
                    <a:pt x="415" y="665"/>
                  </a:lnTo>
                  <a:lnTo>
                    <a:pt x="142" y="665"/>
                  </a:lnTo>
                  <a:lnTo>
                    <a:pt x="142" y="469"/>
                  </a:lnTo>
                  <a:lnTo>
                    <a:pt x="138" y="458"/>
                  </a:lnTo>
                  <a:lnTo>
                    <a:pt x="136" y="455"/>
                  </a:lnTo>
                  <a:lnTo>
                    <a:pt x="134" y="452"/>
                  </a:lnTo>
                  <a:lnTo>
                    <a:pt x="131" y="449"/>
                  </a:lnTo>
                  <a:lnTo>
                    <a:pt x="129" y="448"/>
                  </a:lnTo>
                  <a:lnTo>
                    <a:pt x="126" y="447"/>
                  </a:lnTo>
                  <a:lnTo>
                    <a:pt x="123" y="447"/>
                  </a:lnTo>
                  <a:lnTo>
                    <a:pt x="121" y="447"/>
                  </a:lnTo>
                  <a:lnTo>
                    <a:pt x="118" y="448"/>
                  </a:lnTo>
                  <a:lnTo>
                    <a:pt x="112" y="450"/>
                  </a:lnTo>
                  <a:lnTo>
                    <a:pt x="105" y="455"/>
                  </a:lnTo>
                  <a:lnTo>
                    <a:pt x="98" y="459"/>
                  </a:lnTo>
                  <a:lnTo>
                    <a:pt x="91" y="465"/>
                  </a:lnTo>
                  <a:lnTo>
                    <a:pt x="83" y="470"/>
                  </a:lnTo>
                  <a:lnTo>
                    <a:pt x="76" y="476"/>
                  </a:lnTo>
                  <a:lnTo>
                    <a:pt x="68" y="480"/>
                  </a:lnTo>
                  <a:lnTo>
                    <a:pt x="59" y="482"/>
                  </a:lnTo>
                  <a:lnTo>
                    <a:pt x="55" y="482"/>
                  </a:lnTo>
                  <a:lnTo>
                    <a:pt x="51" y="482"/>
                  </a:lnTo>
                  <a:lnTo>
                    <a:pt x="47" y="482"/>
                  </a:lnTo>
                  <a:lnTo>
                    <a:pt x="42" y="481"/>
                  </a:lnTo>
                  <a:lnTo>
                    <a:pt x="38" y="479"/>
                  </a:lnTo>
                  <a:lnTo>
                    <a:pt x="34" y="476"/>
                  </a:lnTo>
                  <a:lnTo>
                    <a:pt x="25" y="468"/>
                  </a:lnTo>
                  <a:lnTo>
                    <a:pt x="21" y="465"/>
                  </a:lnTo>
                  <a:lnTo>
                    <a:pt x="18" y="461"/>
                  </a:lnTo>
                  <a:lnTo>
                    <a:pt x="12" y="452"/>
                  </a:lnTo>
                  <a:lnTo>
                    <a:pt x="10" y="448"/>
                  </a:lnTo>
                  <a:lnTo>
                    <a:pt x="7" y="443"/>
                  </a:lnTo>
                  <a:lnTo>
                    <a:pt x="4" y="433"/>
                  </a:lnTo>
                  <a:lnTo>
                    <a:pt x="3" y="428"/>
                  </a:lnTo>
                  <a:lnTo>
                    <a:pt x="2" y="423"/>
                  </a:lnTo>
                  <a:lnTo>
                    <a:pt x="0" y="412"/>
                  </a:lnTo>
                  <a:lnTo>
                    <a:pt x="0" y="401"/>
                  </a:lnTo>
                  <a:lnTo>
                    <a:pt x="1" y="390"/>
                  </a:lnTo>
                  <a:lnTo>
                    <a:pt x="3" y="380"/>
                  </a:lnTo>
                  <a:lnTo>
                    <a:pt x="5" y="370"/>
                  </a:lnTo>
                  <a:lnTo>
                    <a:pt x="7" y="365"/>
                  </a:lnTo>
                  <a:lnTo>
                    <a:pt x="9" y="360"/>
                  </a:lnTo>
                  <a:lnTo>
                    <a:pt x="14" y="352"/>
                  </a:lnTo>
                  <a:lnTo>
                    <a:pt x="17" y="347"/>
                  </a:lnTo>
                  <a:lnTo>
                    <a:pt x="19" y="344"/>
                  </a:lnTo>
                  <a:lnTo>
                    <a:pt x="26" y="336"/>
                  </a:lnTo>
                  <a:lnTo>
                    <a:pt x="30" y="333"/>
                  </a:lnTo>
                  <a:lnTo>
                    <a:pt x="35" y="330"/>
                  </a:lnTo>
                  <a:lnTo>
                    <a:pt x="39" y="327"/>
                  </a:lnTo>
                  <a:lnTo>
                    <a:pt x="44" y="325"/>
                  </a:lnTo>
                  <a:lnTo>
                    <a:pt x="48" y="324"/>
                  </a:lnTo>
                  <a:lnTo>
                    <a:pt x="53" y="324"/>
                  </a:lnTo>
                  <a:lnTo>
                    <a:pt x="57" y="323"/>
                  </a:lnTo>
                  <a:lnTo>
                    <a:pt x="61" y="324"/>
                  </a:lnTo>
                  <a:lnTo>
                    <a:pt x="70" y="326"/>
                  </a:lnTo>
                  <a:lnTo>
                    <a:pt x="78" y="329"/>
                  </a:lnTo>
                  <a:lnTo>
                    <a:pt x="85" y="334"/>
                  </a:lnTo>
                  <a:lnTo>
                    <a:pt x="92" y="338"/>
                  </a:lnTo>
                  <a:lnTo>
                    <a:pt x="99" y="344"/>
                  </a:lnTo>
                  <a:lnTo>
                    <a:pt x="106" y="349"/>
                  </a:lnTo>
                  <a:lnTo>
                    <a:pt x="112" y="353"/>
                  </a:lnTo>
                  <a:lnTo>
                    <a:pt x="118" y="355"/>
                  </a:lnTo>
                  <a:lnTo>
                    <a:pt x="121" y="356"/>
                  </a:lnTo>
                  <a:lnTo>
                    <a:pt x="123" y="356"/>
                  </a:lnTo>
                  <a:lnTo>
                    <a:pt x="126" y="356"/>
                  </a:lnTo>
                  <a:lnTo>
                    <a:pt x="129" y="355"/>
                  </a:lnTo>
                  <a:lnTo>
                    <a:pt x="131" y="354"/>
                  </a:lnTo>
                  <a:lnTo>
                    <a:pt x="133" y="352"/>
                  </a:lnTo>
                  <a:lnTo>
                    <a:pt x="136" y="349"/>
                  </a:lnTo>
                  <a:lnTo>
                    <a:pt x="138" y="345"/>
                  </a:lnTo>
                  <a:lnTo>
                    <a:pt x="140" y="340"/>
                  </a:lnTo>
                  <a:lnTo>
                    <a:pt x="142" y="334"/>
                  </a:lnTo>
                  <a:lnTo>
                    <a:pt x="142" y="141"/>
                  </a:lnTo>
                  <a:lnTo>
                    <a:pt x="412" y="141"/>
                  </a:lnTo>
                  <a:lnTo>
                    <a:pt x="418" y="139"/>
                  </a:lnTo>
                  <a:lnTo>
                    <a:pt x="422" y="137"/>
                  </a:lnTo>
                  <a:lnTo>
                    <a:pt x="425" y="135"/>
                  </a:lnTo>
                  <a:lnTo>
                    <a:pt x="428" y="133"/>
                  </a:lnTo>
                  <a:lnTo>
                    <a:pt x="429" y="130"/>
                  </a:lnTo>
                  <a:lnTo>
                    <a:pt x="430" y="128"/>
                  </a:lnTo>
                  <a:lnTo>
                    <a:pt x="431" y="123"/>
                  </a:lnTo>
                  <a:lnTo>
                    <a:pt x="431" y="120"/>
                  </a:lnTo>
                  <a:lnTo>
                    <a:pt x="430" y="117"/>
                  </a:lnTo>
                  <a:lnTo>
                    <a:pt x="427" y="112"/>
                  </a:lnTo>
                  <a:lnTo>
                    <a:pt x="423" y="105"/>
                  </a:lnTo>
                  <a:lnTo>
                    <a:pt x="419" y="99"/>
                  </a:lnTo>
                  <a:lnTo>
                    <a:pt x="414" y="92"/>
                  </a:lnTo>
                  <a:lnTo>
                    <a:pt x="408" y="85"/>
                  </a:lnTo>
                  <a:lnTo>
                    <a:pt x="404" y="76"/>
                  </a:lnTo>
                  <a:lnTo>
                    <a:pt x="401" y="69"/>
                  </a:lnTo>
                  <a:lnTo>
                    <a:pt x="399" y="65"/>
                  </a:lnTo>
                  <a:lnTo>
                    <a:pt x="399" y="60"/>
                  </a:lnTo>
                  <a:lnTo>
                    <a:pt x="398" y="56"/>
                  </a:lnTo>
                  <a:lnTo>
                    <a:pt x="398" y="52"/>
                  </a:lnTo>
                  <a:lnTo>
                    <a:pt x="399" y="50"/>
                  </a:lnTo>
                  <a:lnTo>
                    <a:pt x="399" y="48"/>
                  </a:lnTo>
                  <a:lnTo>
                    <a:pt x="400" y="43"/>
                  </a:lnTo>
                  <a:lnTo>
                    <a:pt x="402" y="39"/>
                  </a:lnTo>
                  <a:lnTo>
                    <a:pt x="405" y="34"/>
                  </a:lnTo>
                  <a:lnTo>
                    <a:pt x="408" y="30"/>
                  </a:lnTo>
                  <a:lnTo>
                    <a:pt x="411" y="26"/>
                  </a:lnTo>
                  <a:lnTo>
                    <a:pt x="415" y="23"/>
                  </a:lnTo>
                  <a:lnTo>
                    <a:pt x="418" y="20"/>
                  </a:lnTo>
                  <a:lnTo>
                    <a:pt x="426" y="14"/>
                  </a:lnTo>
                  <a:lnTo>
                    <a:pt x="435" y="10"/>
                  </a:lnTo>
                  <a:lnTo>
                    <a:pt x="440" y="8"/>
                  </a:lnTo>
                  <a:lnTo>
                    <a:pt x="445" y="6"/>
                  </a:lnTo>
                  <a:lnTo>
                    <a:pt x="455" y="3"/>
                  </a:lnTo>
                  <a:lnTo>
                    <a:pt x="465" y="1"/>
                  </a:lnTo>
                  <a:lnTo>
                    <a:pt x="476" y="0"/>
                  </a:lnTo>
                  <a:lnTo>
                    <a:pt x="487" y="1"/>
                  </a:lnTo>
                  <a:lnTo>
                    <a:pt x="497" y="2"/>
                  </a:lnTo>
                  <a:lnTo>
                    <a:pt x="508" y="4"/>
                  </a:lnTo>
                  <a:lnTo>
                    <a:pt x="518" y="8"/>
                  </a:lnTo>
                  <a:lnTo>
                    <a:pt x="522" y="10"/>
                  </a:lnTo>
                  <a:lnTo>
                    <a:pt x="527" y="12"/>
                  </a:lnTo>
                  <a:lnTo>
                    <a:pt x="531" y="15"/>
                  </a:lnTo>
                  <a:lnTo>
                    <a:pt x="536" y="18"/>
                  </a:lnTo>
                  <a:lnTo>
                    <a:pt x="541" y="21"/>
                  </a:lnTo>
                  <a:lnTo>
                    <a:pt x="544" y="25"/>
                  </a:lnTo>
                  <a:lnTo>
                    <a:pt x="548" y="29"/>
                  </a:lnTo>
                  <a:lnTo>
                    <a:pt x="551" y="33"/>
                  </a:lnTo>
                  <a:lnTo>
                    <a:pt x="553" y="37"/>
                  </a:lnTo>
                  <a:lnTo>
                    <a:pt x="555" y="42"/>
                  </a:lnTo>
                  <a:lnTo>
                    <a:pt x="557" y="46"/>
                  </a:lnTo>
                  <a:lnTo>
                    <a:pt x="557" y="50"/>
                  </a:lnTo>
                  <a:lnTo>
                    <a:pt x="557" y="54"/>
                  </a:lnTo>
                  <a:lnTo>
                    <a:pt x="557" y="58"/>
                  </a:lnTo>
                  <a:lnTo>
                    <a:pt x="555" y="66"/>
                  </a:lnTo>
                  <a:lnTo>
                    <a:pt x="551" y="74"/>
                  </a:lnTo>
                  <a:lnTo>
                    <a:pt x="546" y="83"/>
                  </a:lnTo>
                  <a:lnTo>
                    <a:pt x="535" y="98"/>
                  </a:lnTo>
                  <a:lnTo>
                    <a:pt x="530" y="104"/>
                  </a:lnTo>
                  <a:lnTo>
                    <a:pt x="526" y="111"/>
                  </a:lnTo>
                  <a:lnTo>
                    <a:pt x="523" y="117"/>
                  </a:lnTo>
                  <a:lnTo>
                    <a:pt x="522" y="123"/>
                  </a:lnTo>
                  <a:lnTo>
                    <a:pt x="522" y="125"/>
                  </a:lnTo>
                  <a:lnTo>
                    <a:pt x="522" y="128"/>
                  </a:lnTo>
                  <a:lnTo>
                    <a:pt x="523" y="130"/>
                  </a:lnTo>
                  <a:lnTo>
                    <a:pt x="525" y="133"/>
                  </a:lnTo>
                  <a:lnTo>
                    <a:pt x="528" y="135"/>
                  </a:lnTo>
                  <a:lnTo>
                    <a:pt x="531" y="137"/>
                  </a:lnTo>
                  <a:lnTo>
                    <a:pt x="535" y="139"/>
                  </a:lnTo>
                  <a:lnTo>
                    <a:pt x="541" y="141"/>
                  </a:lnTo>
                  <a:lnTo>
                    <a:pt x="814" y="141"/>
                  </a:lnTo>
                  <a:lnTo>
                    <a:pt x="814" y="336"/>
                  </a:lnTo>
                  <a:lnTo>
                    <a:pt x="816" y="342"/>
                  </a:lnTo>
                  <a:lnTo>
                    <a:pt x="818" y="346"/>
                  </a:lnTo>
                  <a:lnTo>
                    <a:pt x="820" y="349"/>
                  </a:lnTo>
                  <a:lnTo>
                    <a:pt x="822" y="352"/>
                  </a:lnTo>
                  <a:lnTo>
                    <a:pt x="825" y="354"/>
                  </a:lnTo>
                  <a:lnTo>
                    <a:pt x="827" y="355"/>
                  </a:lnTo>
                  <a:lnTo>
                    <a:pt x="830" y="356"/>
                  </a:lnTo>
                  <a:lnTo>
                    <a:pt x="832" y="356"/>
                  </a:lnTo>
                  <a:lnTo>
                    <a:pt x="835" y="356"/>
                  </a:lnTo>
                  <a:lnTo>
                    <a:pt x="838" y="355"/>
                  </a:lnTo>
                  <a:lnTo>
                    <a:pt x="843" y="353"/>
                  </a:lnTo>
                  <a:lnTo>
                    <a:pt x="850" y="349"/>
                  </a:lnTo>
                  <a:lnTo>
                    <a:pt x="856" y="344"/>
                  </a:lnTo>
                  <a:lnTo>
                    <a:pt x="870" y="333"/>
                  </a:lnTo>
                  <a:lnTo>
                    <a:pt x="878" y="329"/>
                  </a:lnTo>
                  <a:lnTo>
                    <a:pt x="882" y="327"/>
                  </a:lnTo>
                  <a:lnTo>
                    <a:pt x="886" y="326"/>
                  </a:lnTo>
                  <a:lnTo>
                    <a:pt x="890" y="325"/>
                  </a:lnTo>
                  <a:lnTo>
                    <a:pt x="894" y="324"/>
                  </a:lnTo>
                  <a:lnTo>
                    <a:pt x="898" y="323"/>
                  </a:lnTo>
                  <a:lnTo>
                    <a:pt x="903" y="324"/>
                  </a:lnTo>
                  <a:lnTo>
                    <a:pt x="907" y="324"/>
                  </a:lnTo>
                  <a:lnTo>
                    <a:pt x="911" y="325"/>
                  </a:lnTo>
                  <a:lnTo>
                    <a:pt x="916" y="327"/>
                  </a:lnTo>
                  <a:lnTo>
                    <a:pt x="922" y="330"/>
                  </a:lnTo>
                  <a:lnTo>
                    <a:pt x="925" y="333"/>
                  </a:lnTo>
                  <a:lnTo>
                    <a:pt x="929" y="336"/>
                  </a:lnTo>
                  <a:lnTo>
                    <a:pt x="932" y="339"/>
                  </a:lnTo>
                  <a:lnTo>
                    <a:pt x="936" y="344"/>
                  </a:lnTo>
                  <a:lnTo>
                    <a:pt x="941" y="352"/>
                  </a:lnTo>
                  <a:lnTo>
                    <a:pt x="946" y="360"/>
                  </a:lnTo>
                  <a:lnTo>
                    <a:pt x="948" y="365"/>
                  </a:lnTo>
                  <a:lnTo>
                    <a:pt x="950" y="370"/>
                  </a:lnTo>
                  <a:lnTo>
                    <a:pt x="953" y="380"/>
                  </a:lnTo>
                  <a:lnTo>
                    <a:pt x="954" y="390"/>
                  </a:lnTo>
                  <a:lnTo>
                    <a:pt x="955" y="396"/>
                  </a:lnTo>
                  <a:lnTo>
                    <a:pt x="955" y="401"/>
                  </a:lnTo>
                  <a:lnTo>
                    <a:pt x="955" y="412"/>
                  </a:lnTo>
                  <a:lnTo>
                    <a:pt x="954" y="423"/>
                  </a:lnTo>
                  <a:lnTo>
                    <a:pt x="951" y="433"/>
                  </a:lnTo>
                  <a:lnTo>
                    <a:pt x="948" y="443"/>
                  </a:lnTo>
                  <a:lnTo>
                    <a:pt x="946" y="448"/>
                  </a:lnTo>
                  <a:lnTo>
                    <a:pt x="943" y="452"/>
                  </a:lnTo>
                  <a:lnTo>
                    <a:pt x="940" y="457"/>
                  </a:lnTo>
                  <a:lnTo>
                    <a:pt x="937" y="461"/>
                  </a:lnTo>
                  <a:lnTo>
                    <a:pt x="934" y="465"/>
                  </a:lnTo>
                  <a:lnTo>
                    <a:pt x="931" y="468"/>
                  </a:lnTo>
                  <a:lnTo>
                    <a:pt x="927" y="473"/>
                  </a:lnTo>
                  <a:lnTo>
                    <a:pt x="923" y="476"/>
                  </a:lnTo>
                  <a:lnTo>
                    <a:pt x="917" y="479"/>
                  </a:lnTo>
                  <a:lnTo>
                    <a:pt x="913" y="481"/>
                  </a:lnTo>
                  <a:lnTo>
                    <a:pt x="909" y="482"/>
                  </a:lnTo>
                  <a:lnTo>
                    <a:pt x="904" y="482"/>
                  </a:lnTo>
                  <a:lnTo>
                    <a:pt x="900" y="482"/>
                  </a:lnTo>
                  <a:lnTo>
                    <a:pt x="896" y="482"/>
                  </a:lnTo>
                  <a:lnTo>
                    <a:pt x="888" y="480"/>
                  </a:lnTo>
                  <a:lnTo>
                    <a:pt x="880" y="476"/>
                  </a:lnTo>
                  <a:lnTo>
                    <a:pt x="872" y="470"/>
                  </a:lnTo>
                  <a:lnTo>
                    <a:pt x="857" y="460"/>
                  </a:lnTo>
                  <a:lnTo>
                    <a:pt x="851" y="455"/>
                  </a:lnTo>
                  <a:lnTo>
                    <a:pt x="844" y="451"/>
                  </a:lnTo>
                  <a:lnTo>
                    <a:pt x="838" y="448"/>
                  </a:lnTo>
                  <a:lnTo>
                    <a:pt x="835" y="447"/>
                  </a:lnTo>
                  <a:lnTo>
                    <a:pt x="832" y="447"/>
                  </a:lnTo>
                  <a:lnTo>
                    <a:pt x="830" y="447"/>
                  </a:lnTo>
                  <a:lnTo>
                    <a:pt x="827" y="448"/>
                  </a:lnTo>
                  <a:lnTo>
                    <a:pt x="824" y="449"/>
                  </a:lnTo>
                  <a:lnTo>
                    <a:pt x="822" y="451"/>
                  </a:lnTo>
                  <a:lnTo>
                    <a:pt x="820" y="454"/>
                  </a:lnTo>
                  <a:lnTo>
                    <a:pt x="818" y="457"/>
                  </a:lnTo>
                  <a:lnTo>
                    <a:pt x="816" y="462"/>
                  </a:lnTo>
                  <a:lnTo>
                    <a:pt x="814" y="467"/>
                  </a:lnTo>
                  <a:lnTo>
                    <a:pt x="814" y="665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auto">
            <a:xfrm>
              <a:off x="5425983" y="1237416"/>
              <a:ext cx="3696833" cy="2634474"/>
            </a:xfrm>
            <a:custGeom>
              <a:avLst/>
              <a:gdLst>
                <a:gd name="T0" fmla="*/ 47 w 817"/>
                <a:gd name="T1" fmla="*/ 323 h 804"/>
                <a:gd name="T2" fmla="*/ 64 w 817"/>
                <a:gd name="T3" fmla="*/ 323 h 804"/>
                <a:gd name="T4" fmla="*/ 91 w 817"/>
                <a:gd name="T5" fmla="*/ 337 h 804"/>
                <a:gd name="T6" fmla="*/ 116 w 817"/>
                <a:gd name="T7" fmla="*/ 354 h 804"/>
                <a:gd name="T8" fmla="*/ 130 w 817"/>
                <a:gd name="T9" fmla="*/ 353 h 804"/>
                <a:gd name="T10" fmla="*/ 139 w 817"/>
                <a:gd name="T11" fmla="*/ 341 h 804"/>
                <a:gd name="T12" fmla="*/ 418 w 817"/>
                <a:gd name="T13" fmla="*/ 138 h 804"/>
                <a:gd name="T14" fmla="*/ 432 w 817"/>
                <a:gd name="T15" fmla="*/ 126 h 804"/>
                <a:gd name="T16" fmla="*/ 427 w 817"/>
                <a:gd name="T17" fmla="*/ 108 h 804"/>
                <a:gd name="T18" fmla="*/ 407 w 817"/>
                <a:gd name="T19" fmla="*/ 76 h 804"/>
                <a:gd name="T20" fmla="*/ 401 w 817"/>
                <a:gd name="T21" fmla="*/ 57 h 804"/>
                <a:gd name="T22" fmla="*/ 406 w 817"/>
                <a:gd name="T23" fmla="*/ 34 h 804"/>
                <a:gd name="T24" fmla="*/ 422 w 817"/>
                <a:gd name="T25" fmla="*/ 17 h 804"/>
                <a:gd name="T26" fmla="*/ 446 w 817"/>
                <a:gd name="T27" fmla="*/ 5 h 804"/>
                <a:gd name="T28" fmla="*/ 474 w 817"/>
                <a:gd name="T29" fmla="*/ 0 h 804"/>
                <a:gd name="T30" fmla="*/ 504 w 817"/>
                <a:gd name="T31" fmla="*/ 2 h 804"/>
                <a:gd name="T32" fmla="*/ 524 w 817"/>
                <a:gd name="T33" fmla="*/ 9 h 804"/>
                <a:gd name="T34" fmla="*/ 545 w 817"/>
                <a:gd name="T35" fmla="*/ 24 h 804"/>
                <a:gd name="T36" fmla="*/ 556 w 817"/>
                <a:gd name="T37" fmla="*/ 42 h 804"/>
                <a:gd name="T38" fmla="*/ 556 w 817"/>
                <a:gd name="T39" fmla="*/ 63 h 804"/>
                <a:gd name="T40" fmla="*/ 547 w 817"/>
                <a:gd name="T41" fmla="*/ 83 h 804"/>
                <a:gd name="T42" fmla="*/ 525 w 817"/>
                <a:gd name="T43" fmla="*/ 114 h 804"/>
                <a:gd name="T44" fmla="*/ 524 w 817"/>
                <a:gd name="T45" fmla="*/ 128 h 804"/>
                <a:gd name="T46" fmla="*/ 532 w 817"/>
                <a:gd name="T47" fmla="*/ 136 h 804"/>
                <a:gd name="T48" fmla="*/ 817 w 817"/>
                <a:gd name="T49" fmla="*/ 141 h 804"/>
                <a:gd name="T50" fmla="*/ 531 w 817"/>
                <a:gd name="T51" fmla="*/ 668 h 804"/>
                <a:gd name="T52" fmla="*/ 524 w 817"/>
                <a:gd name="T53" fmla="*/ 678 h 804"/>
                <a:gd name="T54" fmla="*/ 527 w 817"/>
                <a:gd name="T55" fmla="*/ 692 h 804"/>
                <a:gd name="T56" fmla="*/ 547 w 817"/>
                <a:gd name="T57" fmla="*/ 720 h 804"/>
                <a:gd name="T58" fmla="*/ 558 w 817"/>
                <a:gd name="T59" fmla="*/ 750 h 804"/>
                <a:gd name="T60" fmla="*/ 554 w 817"/>
                <a:gd name="T61" fmla="*/ 767 h 804"/>
                <a:gd name="T62" fmla="*/ 537 w 817"/>
                <a:gd name="T63" fmla="*/ 786 h 804"/>
                <a:gd name="T64" fmla="*/ 510 w 817"/>
                <a:gd name="T65" fmla="*/ 800 h 804"/>
                <a:gd name="T66" fmla="*/ 477 w 817"/>
                <a:gd name="T67" fmla="*/ 804 h 804"/>
                <a:gd name="T68" fmla="*/ 441 w 817"/>
                <a:gd name="T69" fmla="*/ 796 h 804"/>
                <a:gd name="T70" fmla="*/ 419 w 817"/>
                <a:gd name="T71" fmla="*/ 784 h 804"/>
                <a:gd name="T72" fmla="*/ 404 w 817"/>
                <a:gd name="T73" fmla="*/ 765 h 804"/>
                <a:gd name="T74" fmla="*/ 400 w 817"/>
                <a:gd name="T75" fmla="*/ 748 h 804"/>
                <a:gd name="T76" fmla="*/ 406 w 817"/>
                <a:gd name="T77" fmla="*/ 726 h 804"/>
                <a:gd name="T78" fmla="*/ 424 w 817"/>
                <a:gd name="T79" fmla="*/ 698 h 804"/>
                <a:gd name="T80" fmla="*/ 432 w 817"/>
                <a:gd name="T81" fmla="*/ 680 h 804"/>
                <a:gd name="T82" fmla="*/ 428 w 817"/>
                <a:gd name="T83" fmla="*/ 671 h 804"/>
                <a:gd name="T84" fmla="*/ 412 w 817"/>
                <a:gd name="T85" fmla="*/ 662 h 804"/>
                <a:gd name="T86" fmla="*/ 135 w 817"/>
                <a:gd name="T87" fmla="*/ 452 h 804"/>
                <a:gd name="T88" fmla="*/ 125 w 817"/>
                <a:gd name="T89" fmla="*/ 445 h 804"/>
                <a:gd name="T90" fmla="*/ 110 w 817"/>
                <a:gd name="T91" fmla="*/ 450 h 804"/>
                <a:gd name="T92" fmla="*/ 74 w 817"/>
                <a:gd name="T93" fmla="*/ 475 h 804"/>
                <a:gd name="T94" fmla="*/ 54 w 817"/>
                <a:gd name="T95" fmla="*/ 481 h 804"/>
                <a:gd name="T96" fmla="*/ 37 w 817"/>
                <a:gd name="T97" fmla="*/ 477 h 804"/>
                <a:gd name="T98" fmla="*/ 17 w 817"/>
                <a:gd name="T99" fmla="*/ 459 h 804"/>
                <a:gd name="T100" fmla="*/ 4 w 817"/>
                <a:gd name="T101" fmla="*/ 432 h 804"/>
                <a:gd name="T102" fmla="*/ 0 w 817"/>
                <a:gd name="T103" fmla="*/ 400 h 804"/>
                <a:gd name="T104" fmla="*/ 7 w 817"/>
                <a:gd name="T105" fmla="*/ 364 h 804"/>
                <a:gd name="T106" fmla="*/ 19 w 817"/>
                <a:gd name="T107" fmla="*/ 342 h 80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17"/>
                <a:gd name="T163" fmla="*/ 0 h 804"/>
                <a:gd name="T164" fmla="*/ 817 w 817"/>
                <a:gd name="T165" fmla="*/ 804 h 80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17" h="804">
                  <a:moveTo>
                    <a:pt x="33" y="329"/>
                  </a:moveTo>
                  <a:lnTo>
                    <a:pt x="38" y="326"/>
                  </a:lnTo>
                  <a:lnTo>
                    <a:pt x="43" y="324"/>
                  </a:lnTo>
                  <a:lnTo>
                    <a:pt x="47" y="323"/>
                  </a:lnTo>
                  <a:lnTo>
                    <a:pt x="51" y="322"/>
                  </a:lnTo>
                  <a:lnTo>
                    <a:pt x="56" y="322"/>
                  </a:lnTo>
                  <a:lnTo>
                    <a:pt x="60" y="322"/>
                  </a:lnTo>
                  <a:lnTo>
                    <a:pt x="64" y="323"/>
                  </a:lnTo>
                  <a:lnTo>
                    <a:pt x="68" y="324"/>
                  </a:lnTo>
                  <a:lnTo>
                    <a:pt x="76" y="328"/>
                  </a:lnTo>
                  <a:lnTo>
                    <a:pt x="84" y="332"/>
                  </a:lnTo>
                  <a:lnTo>
                    <a:pt x="91" y="337"/>
                  </a:lnTo>
                  <a:lnTo>
                    <a:pt x="98" y="343"/>
                  </a:lnTo>
                  <a:lnTo>
                    <a:pt x="104" y="347"/>
                  </a:lnTo>
                  <a:lnTo>
                    <a:pt x="110" y="351"/>
                  </a:lnTo>
                  <a:lnTo>
                    <a:pt x="116" y="354"/>
                  </a:lnTo>
                  <a:lnTo>
                    <a:pt x="120" y="355"/>
                  </a:lnTo>
                  <a:lnTo>
                    <a:pt x="123" y="355"/>
                  </a:lnTo>
                  <a:lnTo>
                    <a:pt x="128" y="354"/>
                  </a:lnTo>
                  <a:lnTo>
                    <a:pt x="130" y="353"/>
                  </a:lnTo>
                  <a:lnTo>
                    <a:pt x="132" y="351"/>
                  </a:lnTo>
                  <a:lnTo>
                    <a:pt x="135" y="348"/>
                  </a:lnTo>
                  <a:lnTo>
                    <a:pt x="137" y="345"/>
                  </a:lnTo>
                  <a:lnTo>
                    <a:pt x="139" y="341"/>
                  </a:lnTo>
                  <a:lnTo>
                    <a:pt x="141" y="335"/>
                  </a:lnTo>
                  <a:lnTo>
                    <a:pt x="141" y="141"/>
                  </a:lnTo>
                  <a:lnTo>
                    <a:pt x="412" y="141"/>
                  </a:lnTo>
                  <a:lnTo>
                    <a:pt x="418" y="138"/>
                  </a:lnTo>
                  <a:lnTo>
                    <a:pt x="423" y="136"/>
                  </a:lnTo>
                  <a:lnTo>
                    <a:pt x="427" y="133"/>
                  </a:lnTo>
                  <a:lnTo>
                    <a:pt x="430" y="129"/>
                  </a:lnTo>
                  <a:lnTo>
                    <a:pt x="432" y="126"/>
                  </a:lnTo>
                  <a:lnTo>
                    <a:pt x="432" y="122"/>
                  </a:lnTo>
                  <a:lnTo>
                    <a:pt x="432" y="119"/>
                  </a:lnTo>
                  <a:lnTo>
                    <a:pt x="431" y="115"/>
                  </a:lnTo>
                  <a:lnTo>
                    <a:pt x="427" y="108"/>
                  </a:lnTo>
                  <a:lnTo>
                    <a:pt x="422" y="100"/>
                  </a:lnTo>
                  <a:lnTo>
                    <a:pt x="416" y="92"/>
                  </a:lnTo>
                  <a:lnTo>
                    <a:pt x="410" y="84"/>
                  </a:lnTo>
                  <a:lnTo>
                    <a:pt x="407" y="76"/>
                  </a:lnTo>
                  <a:lnTo>
                    <a:pt x="404" y="70"/>
                  </a:lnTo>
                  <a:lnTo>
                    <a:pt x="403" y="66"/>
                  </a:lnTo>
                  <a:lnTo>
                    <a:pt x="402" y="63"/>
                  </a:lnTo>
                  <a:lnTo>
                    <a:pt x="401" y="57"/>
                  </a:lnTo>
                  <a:lnTo>
                    <a:pt x="401" y="51"/>
                  </a:lnTo>
                  <a:lnTo>
                    <a:pt x="402" y="45"/>
                  </a:lnTo>
                  <a:lnTo>
                    <a:pt x="403" y="39"/>
                  </a:lnTo>
                  <a:lnTo>
                    <a:pt x="406" y="34"/>
                  </a:lnTo>
                  <a:lnTo>
                    <a:pt x="409" y="29"/>
                  </a:lnTo>
                  <a:lnTo>
                    <a:pt x="413" y="25"/>
                  </a:lnTo>
                  <a:lnTo>
                    <a:pt x="417" y="20"/>
                  </a:lnTo>
                  <a:lnTo>
                    <a:pt x="422" y="17"/>
                  </a:lnTo>
                  <a:lnTo>
                    <a:pt x="427" y="13"/>
                  </a:lnTo>
                  <a:lnTo>
                    <a:pt x="433" y="10"/>
                  </a:lnTo>
                  <a:lnTo>
                    <a:pt x="439" y="7"/>
                  </a:lnTo>
                  <a:lnTo>
                    <a:pt x="446" y="5"/>
                  </a:lnTo>
                  <a:lnTo>
                    <a:pt x="452" y="3"/>
                  </a:lnTo>
                  <a:lnTo>
                    <a:pt x="459" y="1"/>
                  </a:lnTo>
                  <a:lnTo>
                    <a:pt x="467" y="0"/>
                  </a:lnTo>
                  <a:lnTo>
                    <a:pt x="474" y="0"/>
                  </a:lnTo>
                  <a:lnTo>
                    <a:pt x="481" y="0"/>
                  </a:lnTo>
                  <a:lnTo>
                    <a:pt x="489" y="0"/>
                  </a:lnTo>
                  <a:lnTo>
                    <a:pt x="496" y="1"/>
                  </a:lnTo>
                  <a:lnTo>
                    <a:pt x="504" y="2"/>
                  </a:lnTo>
                  <a:lnTo>
                    <a:pt x="511" y="4"/>
                  </a:lnTo>
                  <a:lnTo>
                    <a:pt x="518" y="6"/>
                  </a:lnTo>
                  <a:lnTo>
                    <a:pt x="521" y="8"/>
                  </a:lnTo>
                  <a:lnTo>
                    <a:pt x="524" y="9"/>
                  </a:lnTo>
                  <a:lnTo>
                    <a:pt x="531" y="12"/>
                  </a:lnTo>
                  <a:lnTo>
                    <a:pt x="537" y="16"/>
                  </a:lnTo>
                  <a:lnTo>
                    <a:pt x="542" y="21"/>
                  </a:lnTo>
                  <a:lnTo>
                    <a:pt x="545" y="24"/>
                  </a:lnTo>
                  <a:lnTo>
                    <a:pt x="547" y="26"/>
                  </a:lnTo>
                  <a:lnTo>
                    <a:pt x="551" y="32"/>
                  </a:lnTo>
                  <a:lnTo>
                    <a:pt x="554" y="37"/>
                  </a:lnTo>
                  <a:lnTo>
                    <a:pt x="556" y="42"/>
                  </a:lnTo>
                  <a:lnTo>
                    <a:pt x="557" y="47"/>
                  </a:lnTo>
                  <a:lnTo>
                    <a:pt x="557" y="54"/>
                  </a:lnTo>
                  <a:lnTo>
                    <a:pt x="557" y="60"/>
                  </a:lnTo>
                  <a:lnTo>
                    <a:pt x="556" y="63"/>
                  </a:lnTo>
                  <a:lnTo>
                    <a:pt x="555" y="67"/>
                  </a:lnTo>
                  <a:lnTo>
                    <a:pt x="551" y="74"/>
                  </a:lnTo>
                  <a:lnTo>
                    <a:pt x="549" y="78"/>
                  </a:lnTo>
                  <a:lnTo>
                    <a:pt x="547" y="83"/>
                  </a:lnTo>
                  <a:lnTo>
                    <a:pt x="537" y="96"/>
                  </a:lnTo>
                  <a:lnTo>
                    <a:pt x="530" y="106"/>
                  </a:lnTo>
                  <a:lnTo>
                    <a:pt x="528" y="110"/>
                  </a:lnTo>
                  <a:lnTo>
                    <a:pt x="525" y="114"/>
                  </a:lnTo>
                  <a:lnTo>
                    <a:pt x="524" y="118"/>
                  </a:lnTo>
                  <a:lnTo>
                    <a:pt x="523" y="122"/>
                  </a:lnTo>
                  <a:lnTo>
                    <a:pt x="523" y="126"/>
                  </a:lnTo>
                  <a:lnTo>
                    <a:pt x="524" y="128"/>
                  </a:lnTo>
                  <a:lnTo>
                    <a:pt x="525" y="129"/>
                  </a:lnTo>
                  <a:lnTo>
                    <a:pt x="526" y="131"/>
                  </a:lnTo>
                  <a:lnTo>
                    <a:pt x="528" y="133"/>
                  </a:lnTo>
                  <a:lnTo>
                    <a:pt x="532" y="136"/>
                  </a:lnTo>
                  <a:lnTo>
                    <a:pt x="534" y="137"/>
                  </a:lnTo>
                  <a:lnTo>
                    <a:pt x="537" y="138"/>
                  </a:lnTo>
                  <a:lnTo>
                    <a:pt x="545" y="141"/>
                  </a:lnTo>
                  <a:lnTo>
                    <a:pt x="817" y="141"/>
                  </a:lnTo>
                  <a:lnTo>
                    <a:pt x="817" y="662"/>
                  </a:lnTo>
                  <a:lnTo>
                    <a:pt x="545" y="662"/>
                  </a:lnTo>
                  <a:lnTo>
                    <a:pt x="535" y="666"/>
                  </a:lnTo>
                  <a:lnTo>
                    <a:pt x="531" y="668"/>
                  </a:lnTo>
                  <a:lnTo>
                    <a:pt x="528" y="670"/>
                  </a:lnTo>
                  <a:lnTo>
                    <a:pt x="526" y="673"/>
                  </a:lnTo>
                  <a:lnTo>
                    <a:pt x="524" y="675"/>
                  </a:lnTo>
                  <a:lnTo>
                    <a:pt x="524" y="678"/>
                  </a:lnTo>
                  <a:lnTo>
                    <a:pt x="523" y="680"/>
                  </a:lnTo>
                  <a:lnTo>
                    <a:pt x="524" y="683"/>
                  </a:lnTo>
                  <a:lnTo>
                    <a:pt x="524" y="686"/>
                  </a:lnTo>
                  <a:lnTo>
                    <a:pt x="527" y="692"/>
                  </a:lnTo>
                  <a:lnTo>
                    <a:pt x="531" y="699"/>
                  </a:lnTo>
                  <a:lnTo>
                    <a:pt x="536" y="706"/>
                  </a:lnTo>
                  <a:lnTo>
                    <a:pt x="542" y="713"/>
                  </a:lnTo>
                  <a:lnTo>
                    <a:pt x="547" y="720"/>
                  </a:lnTo>
                  <a:lnTo>
                    <a:pt x="551" y="728"/>
                  </a:lnTo>
                  <a:lnTo>
                    <a:pt x="555" y="737"/>
                  </a:lnTo>
                  <a:lnTo>
                    <a:pt x="558" y="745"/>
                  </a:lnTo>
                  <a:lnTo>
                    <a:pt x="558" y="750"/>
                  </a:lnTo>
                  <a:lnTo>
                    <a:pt x="558" y="754"/>
                  </a:lnTo>
                  <a:lnTo>
                    <a:pt x="557" y="758"/>
                  </a:lnTo>
                  <a:lnTo>
                    <a:pt x="556" y="762"/>
                  </a:lnTo>
                  <a:lnTo>
                    <a:pt x="554" y="767"/>
                  </a:lnTo>
                  <a:lnTo>
                    <a:pt x="552" y="771"/>
                  </a:lnTo>
                  <a:lnTo>
                    <a:pt x="545" y="779"/>
                  </a:lnTo>
                  <a:lnTo>
                    <a:pt x="541" y="783"/>
                  </a:lnTo>
                  <a:lnTo>
                    <a:pt x="537" y="786"/>
                  </a:lnTo>
                  <a:lnTo>
                    <a:pt x="529" y="792"/>
                  </a:lnTo>
                  <a:lnTo>
                    <a:pt x="524" y="794"/>
                  </a:lnTo>
                  <a:lnTo>
                    <a:pt x="520" y="796"/>
                  </a:lnTo>
                  <a:lnTo>
                    <a:pt x="510" y="800"/>
                  </a:lnTo>
                  <a:lnTo>
                    <a:pt x="504" y="801"/>
                  </a:lnTo>
                  <a:lnTo>
                    <a:pt x="498" y="802"/>
                  </a:lnTo>
                  <a:lnTo>
                    <a:pt x="488" y="803"/>
                  </a:lnTo>
                  <a:lnTo>
                    <a:pt x="477" y="804"/>
                  </a:lnTo>
                  <a:lnTo>
                    <a:pt x="466" y="803"/>
                  </a:lnTo>
                  <a:lnTo>
                    <a:pt x="456" y="801"/>
                  </a:lnTo>
                  <a:lnTo>
                    <a:pt x="446" y="798"/>
                  </a:lnTo>
                  <a:lnTo>
                    <a:pt x="441" y="796"/>
                  </a:lnTo>
                  <a:lnTo>
                    <a:pt x="436" y="794"/>
                  </a:lnTo>
                  <a:lnTo>
                    <a:pt x="427" y="790"/>
                  </a:lnTo>
                  <a:lnTo>
                    <a:pt x="423" y="787"/>
                  </a:lnTo>
                  <a:lnTo>
                    <a:pt x="419" y="784"/>
                  </a:lnTo>
                  <a:lnTo>
                    <a:pt x="412" y="778"/>
                  </a:lnTo>
                  <a:lnTo>
                    <a:pt x="409" y="774"/>
                  </a:lnTo>
                  <a:lnTo>
                    <a:pt x="407" y="770"/>
                  </a:lnTo>
                  <a:lnTo>
                    <a:pt x="404" y="765"/>
                  </a:lnTo>
                  <a:lnTo>
                    <a:pt x="402" y="761"/>
                  </a:lnTo>
                  <a:lnTo>
                    <a:pt x="401" y="756"/>
                  </a:lnTo>
                  <a:lnTo>
                    <a:pt x="400" y="752"/>
                  </a:lnTo>
                  <a:lnTo>
                    <a:pt x="400" y="748"/>
                  </a:lnTo>
                  <a:lnTo>
                    <a:pt x="400" y="743"/>
                  </a:lnTo>
                  <a:lnTo>
                    <a:pt x="401" y="739"/>
                  </a:lnTo>
                  <a:lnTo>
                    <a:pt x="402" y="735"/>
                  </a:lnTo>
                  <a:lnTo>
                    <a:pt x="406" y="726"/>
                  </a:lnTo>
                  <a:lnTo>
                    <a:pt x="410" y="719"/>
                  </a:lnTo>
                  <a:lnTo>
                    <a:pt x="415" y="711"/>
                  </a:lnTo>
                  <a:lnTo>
                    <a:pt x="420" y="704"/>
                  </a:lnTo>
                  <a:lnTo>
                    <a:pt x="424" y="698"/>
                  </a:lnTo>
                  <a:lnTo>
                    <a:pt x="428" y="692"/>
                  </a:lnTo>
                  <a:lnTo>
                    <a:pt x="431" y="686"/>
                  </a:lnTo>
                  <a:lnTo>
                    <a:pt x="432" y="683"/>
                  </a:lnTo>
                  <a:lnTo>
                    <a:pt x="432" y="680"/>
                  </a:lnTo>
                  <a:lnTo>
                    <a:pt x="432" y="678"/>
                  </a:lnTo>
                  <a:lnTo>
                    <a:pt x="431" y="675"/>
                  </a:lnTo>
                  <a:lnTo>
                    <a:pt x="430" y="673"/>
                  </a:lnTo>
                  <a:lnTo>
                    <a:pt x="428" y="671"/>
                  </a:lnTo>
                  <a:lnTo>
                    <a:pt x="425" y="668"/>
                  </a:lnTo>
                  <a:lnTo>
                    <a:pt x="421" y="666"/>
                  </a:lnTo>
                  <a:lnTo>
                    <a:pt x="417" y="664"/>
                  </a:lnTo>
                  <a:lnTo>
                    <a:pt x="412" y="662"/>
                  </a:lnTo>
                  <a:lnTo>
                    <a:pt x="141" y="662"/>
                  </a:lnTo>
                  <a:lnTo>
                    <a:pt x="141" y="466"/>
                  </a:lnTo>
                  <a:lnTo>
                    <a:pt x="137" y="456"/>
                  </a:lnTo>
                  <a:lnTo>
                    <a:pt x="135" y="452"/>
                  </a:lnTo>
                  <a:lnTo>
                    <a:pt x="133" y="449"/>
                  </a:lnTo>
                  <a:lnTo>
                    <a:pt x="130" y="447"/>
                  </a:lnTo>
                  <a:lnTo>
                    <a:pt x="128" y="446"/>
                  </a:lnTo>
                  <a:lnTo>
                    <a:pt x="125" y="445"/>
                  </a:lnTo>
                  <a:lnTo>
                    <a:pt x="123" y="445"/>
                  </a:lnTo>
                  <a:lnTo>
                    <a:pt x="120" y="446"/>
                  </a:lnTo>
                  <a:lnTo>
                    <a:pt x="116" y="447"/>
                  </a:lnTo>
                  <a:lnTo>
                    <a:pt x="110" y="450"/>
                  </a:lnTo>
                  <a:lnTo>
                    <a:pt x="103" y="454"/>
                  </a:lnTo>
                  <a:lnTo>
                    <a:pt x="96" y="459"/>
                  </a:lnTo>
                  <a:lnTo>
                    <a:pt x="82" y="469"/>
                  </a:lnTo>
                  <a:lnTo>
                    <a:pt x="74" y="475"/>
                  </a:lnTo>
                  <a:lnTo>
                    <a:pt x="70" y="477"/>
                  </a:lnTo>
                  <a:lnTo>
                    <a:pt x="66" y="478"/>
                  </a:lnTo>
                  <a:lnTo>
                    <a:pt x="58" y="481"/>
                  </a:lnTo>
                  <a:lnTo>
                    <a:pt x="54" y="481"/>
                  </a:lnTo>
                  <a:lnTo>
                    <a:pt x="50" y="481"/>
                  </a:lnTo>
                  <a:lnTo>
                    <a:pt x="45" y="480"/>
                  </a:lnTo>
                  <a:lnTo>
                    <a:pt x="41" y="479"/>
                  </a:lnTo>
                  <a:lnTo>
                    <a:pt x="37" y="477"/>
                  </a:lnTo>
                  <a:lnTo>
                    <a:pt x="32" y="475"/>
                  </a:lnTo>
                  <a:lnTo>
                    <a:pt x="24" y="467"/>
                  </a:lnTo>
                  <a:lnTo>
                    <a:pt x="21" y="463"/>
                  </a:lnTo>
                  <a:lnTo>
                    <a:pt x="17" y="459"/>
                  </a:lnTo>
                  <a:lnTo>
                    <a:pt x="12" y="451"/>
                  </a:lnTo>
                  <a:lnTo>
                    <a:pt x="9" y="446"/>
                  </a:lnTo>
                  <a:lnTo>
                    <a:pt x="7" y="442"/>
                  </a:lnTo>
                  <a:lnTo>
                    <a:pt x="4" y="432"/>
                  </a:lnTo>
                  <a:lnTo>
                    <a:pt x="2" y="426"/>
                  </a:lnTo>
                  <a:lnTo>
                    <a:pt x="1" y="421"/>
                  </a:lnTo>
                  <a:lnTo>
                    <a:pt x="0" y="411"/>
                  </a:lnTo>
                  <a:lnTo>
                    <a:pt x="0" y="400"/>
                  </a:lnTo>
                  <a:lnTo>
                    <a:pt x="1" y="389"/>
                  </a:lnTo>
                  <a:lnTo>
                    <a:pt x="2" y="379"/>
                  </a:lnTo>
                  <a:lnTo>
                    <a:pt x="5" y="369"/>
                  </a:lnTo>
                  <a:lnTo>
                    <a:pt x="7" y="364"/>
                  </a:lnTo>
                  <a:lnTo>
                    <a:pt x="9" y="359"/>
                  </a:lnTo>
                  <a:lnTo>
                    <a:pt x="14" y="350"/>
                  </a:lnTo>
                  <a:lnTo>
                    <a:pt x="16" y="346"/>
                  </a:lnTo>
                  <a:lnTo>
                    <a:pt x="19" y="342"/>
                  </a:lnTo>
                  <a:lnTo>
                    <a:pt x="26" y="334"/>
                  </a:lnTo>
                  <a:lnTo>
                    <a:pt x="29" y="331"/>
                  </a:lnTo>
                  <a:lnTo>
                    <a:pt x="33" y="329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11" name="Freeform 20"/>
            <p:cNvSpPr>
              <a:spLocks/>
            </p:cNvSpPr>
            <p:nvPr/>
          </p:nvSpPr>
          <p:spPr bwMode="auto">
            <a:xfrm>
              <a:off x="3025929" y="1237416"/>
              <a:ext cx="3044127" cy="2166300"/>
            </a:xfrm>
            <a:custGeom>
              <a:avLst/>
              <a:gdLst>
                <a:gd name="T0" fmla="*/ 11 w 673"/>
                <a:gd name="T1" fmla="*/ 448 h 662"/>
                <a:gd name="T2" fmla="*/ 27 w 673"/>
                <a:gd name="T3" fmla="*/ 447 h 662"/>
                <a:gd name="T4" fmla="*/ 60 w 673"/>
                <a:gd name="T5" fmla="*/ 469 h 662"/>
                <a:gd name="T6" fmla="*/ 85 w 673"/>
                <a:gd name="T7" fmla="*/ 481 h 662"/>
                <a:gd name="T8" fmla="*/ 109 w 673"/>
                <a:gd name="T9" fmla="*/ 475 h 662"/>
                <a:gd name="T10" fmla="*/ 132 w 673"/>
                <a:gd name="T11" fmla="*/ 446 h 662"/>
                <a:gd name="T12" fmla="*/ 142 w 673"/>
                <a:gd name="T13" fmla="*/ 411 h 662"/>
                <a:gd name="T14" fmla="*/ 135 w 673"/>
                <a:gd name="T15" fmla="*/ 364 h 662"/>
                <a:gd name="T16" fmla="*/ 116 w 673"/>
                <a:gd name="T17" fmla="*/ 334 h 662"/>
                <a:gd name="T18" fmla="*/ 92 w 673"/>
                <a:gd name="T19" fmla="*/ 322 h 662"/>
                <a:gd name="T20" fmla="*/ 67 w 673"/>
                <a:gd name="T21" fmla="*/ 327 h 662"/>
                <a:gd name="T22" fmla="*/ 26 w 673"/>
                <a:gd name="T23" fmla="*/ 354 h 662"/>
                <a:gd name="T24" fmla="*/ 11 w 673"/>
                <a:gd name="T25" fmla="*/ 352 h 662"/>
                <a:gd name="T26" fmla="*/ 0 w 673"/>
                <a:gd name="T27" fmla="*/ 333 h 662"/>
                <a:gd name="T28" fmla="*/ 283 w 673"/>
                <a:gd name="T29" fmla="*/ 135 h 662"/>
                <a:gd name="T30" fmla="*/ 290 w 673"/>
                <a:gd name="T31" fmla="*/ 123 h 662"/>
                <a:gd name="T32" fmla="*/ 278 w 673"/>
                <a:gd name="T33" fmla="*/ 99 h 662"/>
                <a:gd name="T34" fmla="*/ 258 w 673"/>
                <a:gd name="T35" fmla="*/ 64 h 662"/>
                <a:gd name="T36" fmla="*/ 259 w 673"/>
                <a:gd name="T37" fmla="*/ 43 h 662"/>
                <a:gd name="T38" fmla="*/ 274 w 673"/>
                <a:gd name="T39" fmla="*/ 22 h 662"/>
                <a:gd name="T40" fmla="*/ 304 w 673"/>
                <a:gd name="T41" fmla="*/ 5 h 662"/>
                <a:gd name="T42" fmla="*/ 356 w 673"/>
                <a:gd name="T43" fmla="*/ 1 h 662"/>
                <a:gd name="T44" fmla="*/ 390 w 673"/>
                <a:gd name="T45" fmla="*/ 14 h 662"/>
                <a:gd name="T46" fmla="*/ 410 w 673"/>
                <a:gd name="T47" fmla="*/ 32 h 662"/>
                <a:gd name="T48" fmla="*/ 416 w 673"/>
                <a:gd name="T49" fmla="*/ 54 h 662"/>
                <a:gd name="T50" fmla="*/ 394 w 673"/>
                <a:gd name="T51" fmla="*/ 98 h 662"/>
                <a:gd name="T52" fmla="*/ 381 w 673"/>
                <a:gd name="T53" fmla="*/ 123 h 662"/>
                <a:gd name="T54" fmla="*/ 388 w 673"/>
                <a:gd name="T55" fmla="*/ 135 h 662"/>
                <a:gd name="T56" fmla="*/ 673 w 673"/>
                <a:gd name="T57" fmla="*/ 333 h 662"/>
                <a:gd name="T58" fmla="*/ 662 w 673"/>
                <a:gd name="T59" fmla="*/ 353 h 662"/>
                <a:gd name="T60" fmla="*/ 648 w 673"/>
                <a:gd name="T61" fmla="*/ 354 h 662"/>
                <a:gd name="T62" fmla="*/ 615 w 673"/>
                <a:gd name="T63" fmla="*/ 332 h 662"/>
                <a:gd name="T64" fmla="*/ 587 w 673"/>
                <a:gd name="T65" fmla="*/ 322 h 662"/>
                <a:gd name="T66" fmla="*/ 565 w 673"/>
                <a:gd name="T67" fmla="*/ 329 h 662"/>
                <a:gd name="T68" fmla="*/ 545 w 673"/>
                <a:gd name="T69" fmla="*/ 350 h 662"/>
                <a:gd name="T70" fmla="*/ 532 w 673"/>
                <a:gd name="T71" fmla="*/ 389 h 662"/>
                <a:gd name="T72" fmla="*/ 535 w 673"/>
                <a:gd name="T73" fmla="*/ 432 h 662"/>
                <a:gd name="T74" fmla="*/ 549 w 673"/>
                <a:gd name="T75" fmla="*/ 459 h 662"/>
                <a:gd name="T76" fmla="*/ 568 w 673"/>
                <a:gd name="T77" fmla="*/ 477 h 662"/>
                <a:gd name="T78" fmla="*/ 590 w 673"/>
                <a:gd name="T79" fmla="*/ 481 h 662"/>
                <a:gd name="T80" fmla="*/ 628 w 673"/>
                <a:gd name="T81" fmla="*/ 458 h 662"/>
                <a:gd name="T82" fmla="*/ 652 w 673"/>
                <a:gd name="T83" fmla="*/ 446 h 662"/>
                <a:gd name="T84" fmla="*/ 665 w 673"/>
                <a:gd name="T85" fmla="*/ 450 h 662"/>
                <a:gd name="T86" fmla="*/ 673 w 673"/>
                <a:gd name="T87" fmla="*/ 662 h 662"/>
                <a:gd name="T88" fmla="*/ 383 w 673"/>
                <a:gd name="T89" fmla="*/ 652 h 662"/>
                <a:gd name="T90" fmla="*/ 382 w 673"/>
                <a:gd name="T91" fmla="*/ 638 h 662"/>
                <a:gd name="T92" fmla="*/ 405 w 673"/>
                <a:gd name="T93" fmla="*/ 604 h 662"/>
                <a:gd name="T94" fmla="*/ 416 w 673"/>
                <a:gd name="T95" fmla="*/ 570 h 662"/>
                <a:gd name="T96" fmla="*/ 403 w 673"/>
                <a:gd name="T97" fmla="*/ 545 h 662"/>
                <a:gd name="T98" fmla="*/ 377 w 673"/>
                <a:gd name="T99" fmla="*/ 528 h 662"/>
                <a:gd name="T100" fmla="*/ 335 w 673"/>
                <a:gd name="T101" fmla="*/ 521 h 662"/>
                <a:gd name="T102" fmla="*/ 294 w 673"/>
                <a:gd name="T103" fmla="*/ 530 h 662"/>
                <a:gd name="T104" fmla="*/ 267 w 673"/>
                <a:gd name="T105" fmla="*/ 550 h 662"/>
                <a:gd name="T106" fmla="*/ 257 w 673"/>
                <a:gd name="T107" fmla="*/ 572 h 662"/>
                <a:gd name="T108" fmla="*/ 263 w 673"/>
                <a:gd name="T109" fmla="*/ 597 h 662"/>
                <a:gd name="T110" fmla="*/ 287 w 673"/>
                <a:gd name="T111" fmla="*/ 633 h 662"/>
                <a:gd name="T112" fmla="*/ 289 w 673"/>
                <a:gd name="T113" fmla="*/ 649 h 662"/>
                <a:gd name="T114" fmla="*/ 275 w 673"/>
                <a:gd name="T115" fmla="*/ 660 h 66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73"/>
                <a:gd name="T175" fmla="*/ 0 h 662"/>
                <a:gd name="T176" fmla="*/ 673 w 673"/>
                <a:gd name="T177" fmla="*/ 662 h 66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73" h="662">
                  <a:moveTo>
                    <a:pt x="1" y="466"/>
                  </a:moveTo>
                  <a:lnTo>
                    <a:pt x="4" y="456"/>
                  </a:lnTo>
                  <a:lnTo>
                    <a:pt x="7" y="453"/>
                  </a:lnTo>
                  <a:lnTo>
                    <a:pt x="9" y="450"/>
                  </a:lnTo>
                  <a:lnTo>
                    <a:pt x="11" y="448"/>
                  </a:lnTo>
                  <a:lnTo>
                    <a:pt x="13" y="446"/>
                  </a:lnTo>
                  <a:lnTo>
                    <a:pt x="16" y="446"/>
                  </a:lnTo>
                  <a:lnTo>
                    <a:pt x="20" y="445"/>
                  </a:lnTo>
                  <a:lnTo>
                    <a:pt x="23" y="446"/>
                  </a:lnTo>
                  <a:lnTo>
                    <a:pt x="27" y="447"/>
                  </a:lnTo>
                  <a:lnTo>
                    <a:pt x="30" y="449"/>
                  </a:lnTo>
                  <a:lnTo>
                    <a:pt x="34" y="451"/>
                  </a:lnTo>
                  <a:lnTo>
                    <a:pt x="42" y="456"/>
                  </a:lnTo>
                  <a:lnTo>
                    <a:pt x="51" y="463"/>
                  </a:lnTo>
                  <a:lnTo>
                    <a:pt x="60" y="469"/>
                  </a:lnTo>
                  <a:lnTo>
                    <a:pt x="65" y="473"/>
                  </a:lnTo>
                  <a:lnTo>
                    <a:pt x="70" y="476"/>
                  </a:lnTo>
                  <a:lnTo>
                    <a:pt x="75" y="478"/>
                  </a:lnTo>
                  <a:lnTo>
                    <a:pt x="80" y="480"/>
                  </a:lnTo>
                  <a:lnTo>
                    <a:pt x="85" y="481"/>
                  </a:lnTo>
                  <a:lnTo>
                    <a:pt x="90" y="481"/>
                  </a:lnTo>
                  <a:lnTo>
                    <a:pt x="95" y="481"/>
                  </a:lnTo>
                  <a:lnTo>
                    <a:pt x="100" y="480"/>
                  </a:lnTo>
                  <a:lnTo>
                    <a:pt x="104" y="478"/>
                  </a:lnTo>
                  <a:lnTo>
                    <a:pt x="109" y="475"/>
                  </a:lnTo>
                  <a:lnTo>
                    <a:pt x="117" y="467"/>
                  </a:lnTo>
                  <a:lnTo>
                    <a:pt x="121" y="463"/>
                  </a:lnTo>
                  <a:lnTo>
                    <a:pt x="124" y="459"/>
                  </a:lnTo>
                  <a:lnTo>
                    <a:pt x="130" y="451"/>
                  </a:lnTo>
                  <a:lnTo>
                    <a:pt x="132" y="446"/>
                  </a:lnTo>
                  <a:lnTo>
                    <a:pt x="134" y="442"/>
                  </a:lnTo>
                  <a:lnTo>
                    <a:pt x="138" y="432"/>
                  </a:lnTo>
                  <a:lnTo>
                    <a:pt x="139" y="426"/>
                  </a:lnTo>
                  <a:lnTo>
                    <a:pt x="140" y="421"/>
                  </a:lnTo>
                  <a:lnTo>
                    <a:pt x="142" y="411"/>
                  </a:lnTo>
                  <a:lnTo>
                    <a:pt x="142" y="400"/>
                  </a:lnTo>
                  <a:lnTo>
                    <a:pt x="141" y="389"/>
                  </a:lnTo>
                  <a:lnTo>
                    <a:pt x="139" y="379"/>
                  </a:lnTo>
                  <a:lnTo>
                    <a:pt x="136" y="369"/>
                  </a:lnTo>
                  <a:lnTo>
                    <a:pt x="135" y="364"/>
                  </a:lnTo>
                  <a:lnTo>
                    <a:pt x="133" y="359"/>
                  </a:lnTo>
                  <a:lnTo>
                    <a:pt x="128" y="350"/>
                  </a:lnTo>
                  <a:lnTo>
                    <a:pt x="125" y="346"/>
                  </a:lnTo>
                  <a:lnTo>
                    <a:pt x="122" y="342"/>
                  </a:lnTo>
                  <a:lnTo>
                    <a:pt x="116" y="334"/>
                  </a:lnTo>
                  <a:lnTo>
                    <a:pt x="112" y="331"/>
                  </a:lnTo>
                  <a:lnTo>
                    <a:pt x="108" y="329"/>
                  </a:lnTo>
                  <a:lnTo>
                    <a:pt x="103" y="326"/>
                  </a:lnTo>
                  <a:lnTo>
                    <a:pt x="98" y="324"/>
                  </a:lnTo>
                  <a:lnTo>
                    <a:pt x="92" y="322"/>
                  </a:lnTo>
                  <a:lnTo>
                    <a:pt x="87" y="322"/>
                  </a:lnTo>
                  <a:lnTo>
                    <a:pt x="82" y="322"/>
                  </a:lnTo>
                  <a:lnTo>
                    <a:pt x="77" y="323"/>
                  </a:lnTo>
                  <a:lnTo>
                    <a:pt x="72" y="325"/>
                  </a:lnTo>
                  <a:lnTo>
                    <a:pt x="67" y="327"/>
                  </a:lnTo>
                  <a:lnTo>
                    <a:pt x="58" y="332"/>
                  </a:lnTo>
                  <a:lnTo>
                    <a:pt x="49" y="338"/>
                  </a:lnTo>
                  <a:lnTo>
                    <a:pt x="41" y="345"/>
                  </a:lnTo>
                  <a:lnTo>
                    <a:pt x="33" y="350"/>
                  </a:lnTo>
                  <a:lnTo>
                    <a:pt x="26" y="354"/>
                  </a:lnTo>
                  <a:lnTo>
                    <a:pt x="23" y="355"/>
                  </a:lnTo>
                  <a:lnTo>
                    <a:pt x="20" y="355"/>
                  </a:lnTo>
                  <a:lnTo>
                    <a:pt x="16" y="355"/>
                  </a:lnTo>
                  <a:lnTo>
                    <a:pt x="14" y="354"/>
                  </a:lnTo>
                  <a:lnTo>
                    <a:pt x="11" y="352"/>
                  </a:lnTo>
                  <a:lnTo>
                    <a:pt x="9" y="350"/>
                  </a:lnTo>
                  <a:lnTo>
                    <a:pt x="7" y="347"/>
                  </a:lnTo>
                  <a:lnTo>
                    <a:pt x="4" y="344"/>
                  </a:lnTo>
                  <a:lnTo>
                    <a:pt x="2" y="338"/>
                  </a:lnTo>
                  <a:lnTo>
                    <a:pt x="0" y="333"/>
                  </a:lnTo>
                  <a:lnTo>
                    <a:pt x="1" y="141"/>
                  </a:lnTo>
                  <a:lnTo>
                    <a:pt x="269" y="141"/>
                  </a:lnTo>
                  <a:lnTo>
                    <a:pt x="276" y="139"/>
                  </a:lnTo>
                  <a:lnTo>
                    <a:pt x="280" y="137"/>
                  </a:lnTo>
                  <a:lnTo>
                    <a:pt x="283" y="135"/>
                  </a:lnTo>
                  <a:lnTo>
                    <a:pt x="286" y="133"/>
                  </a:lnTo>
                  <a:lnTo>
                    <a:pt x="288" y="130"/>
                  </a:lnTo>
                  <a:lnTo>
                    <a:pt x="289" y="128"/>
                  </a:lnTo>
                  <a:lnTo>
                    <a:pt x="290" y="125"/>
                  </a:lnTo>
                  <a:lnTo>
                    <a:pt x="290" y="123"/>
                  </a:lnTo>
                  <a:lnTo>
                    <a:pt x="290" y="120"/>
                  </a:lnTo>
                  <a:lnTo>
                    <a:pt x="289" y="117"/>
                  </a:lnTo>
                  <a:lnTo>
                    <a:pt x="286" y="112"/>
                  </a:lnTo>
                  <a:lnTo>
                    <a:pt x="283" y="105"/>
                  </a:lnTo>
                  <a:lnTo>
                    <a:pt x="278" y="99"/>
                  </a:lnTo>
                  <a:lnTo>
                    <a:pt x="267" y="85"/>
                  </a:lnTo>
                  <a:lnTo>
                    <a:pt x="263" y="76"/>
                  </a:lnTo>
                  <a:lnTo>
                    <a:pt x="261" y="72"/>
                  </a:lnTo>
                  <a:lnTo>
                    <a:pt x="260" y="68"/>
                  </a:lnTo>
                  <a:lnTo>
                    <a:pt x="258" y="64"/>
                  </a:lnTo>
                  <a:lnTo>
                    <a:pt x="258" y="60"/>
                  </a:lnTo>
                  <a:lnTo>
                    <a:pt x="257" y="56"/>
                  </a:lnTo>
                  <a:lnTo>
                    <a:pt x="257" y="51"/>
                  </a:lnTo>
                  <a:lnTo>
                    <a:pt x="258" y="47"/>
                  </a:lnTo>
                  <a:lnTo>
                    <a:pt x="259" y="43"/>
                  </a:lnTo>
                  <a:lnTo>
                    <a:pt x="261" y="38"/>
                  </a:lnTo>
                  <a:lnTo>
                    <a:pt x="264" y="33"/>
                  </a:lnTo>
                  <a:lnTo>
                    <a:pt x="267" y="29"/>
                  </a:lnTo>
                  <a:lnTo>
                    <a:pt x="270" y="26"/>
                  </a:lnTo>
                  <a:lnTo>
                    <a:pt x="274" y="22"/>
                  </a:lnTo>
                  <a:lnTo>
                    <a:pt x="277" y="19"/>
                  </a:lnTo>
                  <a:lnTo>
                    <a:pt x="285" y="14"/>
                  </a:lnTo>
                  <a:lnTo>
                    <a:pt x="294" y="9"/>
                  </a:lnTo>
                  <a:lnTo>
                    <a:pt x="299" y="7"/>
                  </a:lnTo>
                  <a:lnTo>
                    <a:pt x="304" y="5"/>
                  </a:lnTo>
                  <a:lnTo>
                    <a:pt x="314" y="2"/>
                  </a:lnTo>
                  <a:lnTo>
                    <a:pt x="324" y="1"/>
                  </a:lnTo>
                  <a:lnTo>
                    <a:pt x="335" y="0"/>
                  </a:lnTo>
                  <a:lnTo>
                    <a:pt x="346" y="0"/>
                  </a:lnTo>
                  <a:lnTo>
                    <a:pt x="356" y="1"/>
                  </a:lnTo>
                  <a:lnTo>
                    <a:pt x="367" y="4"/>
                  </a:lnTo>
                  <a:lnTo>
                    <a:pt x="377" y="7"/>
                  </a:lnTo>
                  <a:lnTo>
                    <a:pt x="381" y="9"/>
                  </a:lnTo>
                  <a:lnTo>
                    <a:pt x="386" y="12"/>
                  </a:lnTo>
                  <a:lnTo>
                    <a:pt x="390" y="14"/>
                  </a:lnTo>
                  <a:lnTo>
                    <a:pt x="395" y="17"/>
                  </a:lnTo>
                  <a:lnTo>
                    <a:pt x="400" y="21"/>
                  </a:lnTo>
                  <a:lnTo>
                    <a:pt x="403" y="24"/>
                  </a:lnTo>
                  <a:lnTo>
                    <a:pt x="407" y="28"/>
                  </a:lnTo>
                  <a:lnTo>
                    <a:pt x="410" y="32"/>
                  </a:lnTo>
                  <a:lnTo>
                    <a:pt x="412" y="37"/>
                  </a:lnTo>
                  <a:lnTo>
                    <a:pt x="414" y="41"/>
                  </a:lnTo>
                  <a:lnTo>
                    <a:pt x="416" y="45"/>
                  </a:lnTo>
                  <a:lnTo>
                    <a:pt x="416" y="50"/>
                  </a:lnTo>
                  <a:lnTo>
                    <a:pt x="416" y="54"/>
                  </a:lnTo>
                  <a:lnTo>
                    <a:pt x="416" y="58"/>
                  </a:lnTo>
                  <a:lnTo>
                    <a:pt x="413" y="66"/>
                  </a:lnTo>
                  <a:lnTo>
                    <a:pt x="410" y="74"/>
                  </a:lnTo>
                  <a:lnTo>
                    <a:pt x="405" y="83"/>
                  </a:lnTo>
                  <a:lnTo>
                    <a:pt x="394" y="98"/>
                  </a:lnTo>
                  <a:lnTo>
                    <a:pt x="389" y="104"/>
                  </a:lnTo>
                  <a:lnTo>
                    <a:pt x="385" y="111"/>
                  </a:lnTo>
                  <a:lnTo>
                    <a:pt x="382" y="117"/>
                  </a:lnTo>
                  <a:lnTo>
                    <a:pt x="381" y="120"/>
                  </a:lnTo>
                  <a:lnTo>
                    <a:pt x="381" y="123"/>
                  </a:lnTo>
                  <a:lnTo>
                    <a:pt x="381" y="125"/>
                  </a:lnTo>
                  <a:lnTo>
                    <a:pt x="381" y="128"/>
                  </a:lnTo>
                  <a:lnTo>
                    <a:pt x="383" y="130"/>
                  </a:lnTo>
                  <a:lnTo>
                    <a:pt x="385" y="133"/>
                  </a:lnTo>
                  <a:lnTo>
                    <a:pt x="388" y="135"/>
                  </a:lnTo>
                  <a:lnTo>
                    <a:pt x="391" y="137"/>
                  </a:lnTo>
                  <a:lnTo>
                    <a:pt x="396" y="139"/>
                  </a:lnTo>
                  <a:lnTo>
                    <a:pt x="402" y="141"/>
                  </a:lnTo>
                  <a:lnTo>
                    <a:pt x="673" y="141"/>
                  </a:lnTo>
                  <a:lnTo>
                    <a:pt x="673" y="333"/>
                  </a:lnTo>
                  <a:lnTo>
                    <a:pt x="671" y="339"/>
                  </a:lnTo>
                  <a:lnTo>
                    <a:pt x="669" y="344"/>
                  </a:lnTo>
                  <a:lnTo>
                    <a:pt x="667" y="348"/>
                  </a:lnTo>
                  <a:lnTo>
                    <a:pt x="665" y="350"/>
                  </a:lnTo>
                  <a:lnTo>
                    <a:pt x="662" y="353"/>
                  </a:lnTo>
                  <a:lnTo>
                    <a:pt x="660" y="354"/>
                  </a:lnTo>
                  <a:lnTo>
                    <a:pt x="657" y="355"/>
                  </a:lnTo>
                  <a:lnTo>
                    <a:pt x="655" y="355"/>
                  </a:lnTo>
                  <a:lnTo>
                    <a:pt x="652" y="355"/>
                  </a:lnTo>
                  <a:lnTo>
                    <a:pt x="648" y="354"/>
                  </a:lnTo>
                  <a:lnTo>
                    <a:pt x="642" y="351"/>
                  </a:lnTo>
                  <a:lnTo>
                    <a:pt x="636" y="348"/>
                  </a:lnTo>
                  <a:lnTo>
                    <a:pt x="630" y="343"/>
                  </a:lnTo>
                  <a:lnTo>
                    <a:pt x="623" y="337"/>
                  </a:lnTo>
                  <a:lnTo>
                    <a:pt x="615" y="332"/>
                  </a:lnTo>
                  <a:lnTo>
                    <a:pt x="608" y="328"/>
                  </a:lnTo>
                  <a:lnTo>
                    <a:pt x="600" y="325"/>
                  </a:lnTo>
                  <a:lnTo>
                    <a:pt x="596" y="323"/>
                  </a:lnTo>
                  <a:lnTo>
                    <a:pt x="592" y="322"/>
                  </a:lnTo>
                  <a:lnTo>
                    <a:pt x="587" y="322"/>
                  </a:lnTo>
                  <a:lnTo>
                    <a:pt x="583" y="322"/>
                  </a:lnTo>
                  <a:lnTo>
                    <a:pt x="579" y="323"/>
                  </a:lnTo>
                  <a:lnTo>
                    <a:pt x="574" y="324"/>
                  </a:lnTo>
                  <a:lnTo>
                    <a:pt x="570" y="326"/>
                  </a:lnTo>
                  <a:lnTo>
                    <a:pt x="565" y="329"/>
                  </a:lnTo>
                  <a:lnTo>
                    <a:pt x="561" y="331"/>
                  </a:lnTo>
                  <a:lnTo>
                    <a:pt x="557" y="334"/>
                  </a:lnTo>
                  <a:lnTo>
                    <a:pt x="554" y="338"/>
                  </a:lnTo>
                  <a:lnTo>
                    <a:pt x="551" y="342"/>
                  </a:lnTo>
                  <a:lnTo>
                    <a:pt x="545" y="350"/>
                  </a:lnTo>
                  <a:lnTo>
                    <a:pt x="540" y="359"/>
                  </a:lnTo>
                  <a:lnTo>
                    <a:pt x="538" y="364"/>
                  </a:lnTo>
                  <a:lnTo>
                    <a:pt x="537" y="369"/>
                  </a:lnTo>
                  <a:lnTo>
                    <a:pt x="534" y="379"/>
                  </a:lnTo>
                  <a:lnTo>
                    <a:pt x="532" y="389"/>
                  </a:lnTo>
                  <a:lnTo>
                    <a:pt x="532" y="394"/>
                  </a:lnTo>
                  <a:lnTo>
                    <a:pt x="531" y="400"/>
                  </a:lnTo>
                  <a:lnTo>
                    <a:pt x="532" y="411"/>
                  </a:lnTo>
                  <a:lnTo>
                    <a:pt x="533" y="421"/>
                  </a:lnTo>
                  <a:lnTo>
                    <a:pt x="535" y="432"/>
                  </a:lnTo>
                  <a:lnTo>
                    <a:pt x="539" y="442"/>
                  </a:lnTo>
                  <a:lnTo>
                    <a:pt x="541" y="446"/>
                  </a:lnTo>
                  <a:lnTo>
                    <a:pt x="543" y="451"/>
                  </a:lnTo>
                  <a:lnTo>
                    <a:pt x="546" y="455"/>
                  </a:lnTo>
                  <a:lnTo>
                    <a:pt x="549" y="459"/>
                  </a:lnTo>
                  <a:lnTo>
                    <a:pt x="552" y="463"/>
                  </a:lnTo>
                  <a:lnTo>
                    <a:pt x="556" y="467"/>
                  </a:lnTo>
                  <a:lnTo>
                    <a:pt x="560" y="472"/>
                  </a:lnTo>
                  <a:lnTo>
                    <a:pt x="564" y="475"/>
                  </a:lnTo>
                  <a:lnTo>
                    <a:pt x="568" y="477"/>
                  </a:lnTo>
                  <a:lnTo>
                    <a:pt x="573" y="479"/>
                  </a:lnTo>
                  <a:lnTo>
                    <a:pt x="577" y="480"/>
                  </a:lnTo>
                  <a:lnTo>
                    <a:pt x="581" y="481"/>
                  </a:lnTo>
                  <a:lnTo>
                    <a:pt x="585" y="481"/>
                  </a:lnTo>
                  <a:lnTo>
                    <a:pt x="590" y="481"/>
                  </a:lnTo>
                  <a:lnTo>
                    <a:pt x="598" y="478"/>
                  </a:lnTo>
                  <a:lnTo>
                    <a:pt x="602" y="476"/>
                  </a:lnTo>
                  <a:lnTo>
                    <a:pt x="606" y="474"/>
                  </a:lnTo>
                  <a:lnTo>
                    <a:pt x="614" y="469"/>
                  </a:lnTo>
                  <a:lnTo>
                    <a:pt x="628" y="458"/>
                  </a:lnTo>
                  <a:lnTo>
                    <a:pt x="635" y="453"/>
                  </a:lnTo>
                  <a:lnTo>
                    <a:pt x="642" y="449"/>
                  </a:lnTo>
                  <a:lnTo>
                    <a:pt x="645" y="448"/>
                  </a:lnTo>
                  <a:lnTo>
                    <a:pt x="648" y="446"/>
                  </a:lnTo>
                  <a:lnTo>
                    <a:pt x="652" y="446"/>
                  </a:lnTo>
                  <a:lnTo>
                    <a:pt x="655" y="445"/>
                  </a:lnTo>
                  <a:lnTo>
                    <a:pt x="657" y="446"/>
                  </a:lnTo>
                  <a:lnTo>
                    <a:pt x="660" y="446"/>
                  </a:lnTo>
                  <a:lnTo>
                    <a:pt x="662" y="448"/>
                  </a:lnTo>
                  <a:lnTo>
                    <a:pt x="665" y="450"/>
                  </a:lnTo>
                  <a:lnTo>
                    <a:pt x="667" y="453"/>
                  </a:lnTo>
                  <a:lnTo>
                    <a:pt x="669" y="457"/>
                  </a:lnTo>
                  <a:lnTo>
                    <a:pt x="671" y="461"/>
                  </a:lnTo>
                  <a:lnTo>
                    <a:pt x="673" y="467"/>
                  </a:lnTo>
                  <a:lnTo>
                    <a:pt x="673" y="662"/>
                  </a:lnTo>
                  <a:lnTo>
                    <a:pt x="403" y="662"/>
                  </a:lnTo>
                  <a:lnTo>
                    <a:pt x="392" y="658"/>
                  </a:lnTo>
                  <a:lnTo>
                    <a:pt x="388" y="656"/>
                  </a:lnTo>
                  <a:lnTo>
                    <a:pt x="385" y="654"/>
                  </a:lnTo>
                  <a:lnTo>
                    <a:pt x="383" y="652"/>
                  </a:lnTo>
                  <a:lnTo>
                    <a:pt x="382" y="649"/>
                  </a:lnTo>
                  <a:lnTo>
                    <a:pt x="381" y="647"/>
                  </a:lnTo>
                  <a:lnTo>
                    <a:pt x="380" y="644"/>
                  </a:lnTo>
                  <a:lnTo>
                    <a:pt x="381" y="641"/>
                  </a:lnTo>
                  <a:lnTo>
                    <a:pt x="382" y="638"/>
                  </a:lnTo>
                  <a:lnTo>
                    <a:pt x="384" y="632"/>
                  </a:lnTo>
                  <a:lnTo>
                    <a:pt x="388" y="625"/>
                  </a:lnTo>
                  <a:lnTo>
                    <a:pt x="393" y="619"/>
                  </a:lnTo>
                  <a:lnTo>
                    <a:pt x="400" y="611"/>
                  </a:lnTo>
                  <a:lnTo>
                    <a:pt x="405" y="604"/>
                  </a:lnTo>
                  <a:lnTo>
                    <a:pt x="410" y="595"/>
                  </a:lnTo>
                  <a:lnTo>
                    <a:pt x="413" y="587"/>
                  </a:lnTo>
                  <a:lnTo>
                    <a:pt x="416" y="579"/>
                  </a:lnTo>
                  <a:lnTo>
                    <a:pt x="416" y="575"/>
                  </a:lnTo>
                  <a:lnTo>
                    <a:pt x="416" y="570"/>
                  </a:lnTo>
                  <a:lnTo>
                    <a:pt x="416" y="566"/>
                  </a:lnTo>
                  <a:lnTo>
                    <a:pt x="414" y="562"/>
                  </a:lnTo>
                  <a:lnTo>
                    <a:pt x="413" y="557"/>
                  </a:lnTo>
                  <a:lnTo>
                    <a:pt x="410" y="553"/>
                  </a:lnTo>
                  <a:lnTo>
                    <a:pt x="403" y="545"/>
                  </a:lnTo>
                  <a:lnTo>
                    <a:pt x="400" y="541"/>
                  </a:lnTo>
                  <a:lnTo>
                    <a:pt x="395" y="538"/>
                  </a:lnTo>
                  <a:lnTo>
                    <a:pt x="386" y="532"/>
                  </a:lnTo>
                  <a:lnTo>
                    <a:pt x="381" y="530"/>
                  </a:lnTo>
                  <a:lnTo>
                    <a:pt x="377" y="528"/>
                  </a:lnTo>
                  <a:lnTo>
                    <a:pt x="367" y="524"/>
                  </a:lnTo>
                  <a:lnTo>
                    <a:pt x="362" y="523"/>
                  </a:lnTo>
                  <a:lnTo>
                    <a:pt x="356" y="522"/>
                  </a:lnTo>
                  <a:lnTo>
                    <a:pt x="346" y="521"/>
                  </a:lnTo>
                  <a:lnTo>
                    <a:pt x="335" y="521"/>
                  </a:lnTo>
                  <a:lnTo>
                    <a:pt x="324" y="521"/>
                  </a:lnTo>
                  <a:lnTo>
                    <a:pt x="314" y="523"/>
                  </a:lnTo>
                  <a:lnTo>
                    <a:pt x="304" y="526"/>
                  </a:lnTo>
                  <a:lnTo>
                    <a:pt x="299" y="528"/>
                  </a:lnTo>
                  <a:lnTo>
                    <a:pt x="294" y="530"/>
                  </a:lnTo>
                  <a:lnTo>
                    <a:pt x="285" y="534"/>
                  </a:lnTo>
                  <a:lnTo>
                    <a:pt x="281" y="537"/>
                  </a:lnTo>
                  <a:lnTo>
                    <a:pt x="277" y="540"/>
                  </a:lnTo>
                  <a:lnTo>
                    <a:pt x="270" y="547"/>
                  </a:lnTo>
                  <a:lnTo>
                    <a:pt x="267" y="550"/>
                  </a:lnTo>
                  <a:lnTo>
                    <a:pt x="264" y="554"/>
                  </a:lnTo>
                  <a:lnTo>
                    <a:pt x="261" y="559"/>
                  </a:lnTo>
                  <a:lnTo>
                    <a:pt x="259" y="563"/>
                  </a:lnTo>
                  <a:lnTo>
                    <a:pt x="258" y="568"/>
                  </a:lnTo>
                  <a:lnTo>
                    <a:pt x="257" y="572"/>
                  </a:lnTo>
                  <a:lnTo>
                    <a:pt x="257" y="577"/>
                  </a:lnTo>
                  <a:lnTo>
                    <a:pt x="258" y="581"/>
                  </a:lnTo>
                  <a:lnTo>
                    <a:pt x="258" y="585"/>
                  </a:lnTo>
                  <a:lnTo>
                    <a:pt x="260" y="589"/>
                  </a:lnTo>
                  <a:lnTo>
                    <a:pt x="263" y="597"/>
                  </a:lnTo>
                  <a:lnTo>
                    <a:pt x="267" y="606"/>
                  </a:lnTo>
                  <a:lnTo>
                    <a:pt x="273" y="613"/>
                  </a:lnTo>
                  <a:lnTo>
                    <a:pt x="278" y="620"/>
                  </a:lnTo>
                  <a:lnTo>
                    <a:pt x="283" y="626"/>
                  </a:lnTo>
                  <a:lnTo>
                    <a:pt x="287" y="633"/>
                  </a:lnTo>
                  <a:lnTo>
                    <a:pt x="289" y="638"/>
                  </a:lnTo>
                  <a:lnTo>
                    <a:pt x="290" y="641"/>
                  </a:lnTo>
                  <a:lnTo>
                    <a:pt x="290" y="644"/>
                  </a:lnTo>
                  <a:lnTo>
                    <a:pt x="290" y="646"/>
                  </a:lnTo>
                  <a:lnTo>
                    <a:pt x="289" y="649"/>
                  </a:lnTo>
                  <a:lnTo>
                    <a:pt x="288" y="651"/>
                  </a:lnTo>
                  <a:lnTo>
                    <a:pt x="286" y="654"/>
                  </a:lnTo>
                  <a:lnTo>
                    <a:pt x="283" y="656"/>
                  </a:lnTo>
                  <a:lnTo>
                    <a:pt x="279" y="658"/>
                  </a:lnTo>
                  <a:lnTo>
                    <a:pt x="275" y="660"/>
                  </a:lnTo>
                  <a:lnTo>
                    <a:pt x="268" y="662"/>
                  </a:lnTo>
                  <a:lnTo>
                    <a:pt x="1" y="662"/>
                  </a:lnTo>
                  <a:lnTo>
                    <a:pt x="1" y="466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12" name="Freeform 21"/>
            <p:cNvSpPr>
              <a:spLocks/>
            </p:cNvSpPr>
            <p:nvPr/>
          </p:nvSpPr>
          <p:spPr bwMode="auto">
            <a:xfrm>
              <a:off x="0" y="1237416"/>
              <a:ext cx="3702316" cy="2638441"/>
            </a:xfrm>
            <a:custGeom>
              <a:avLst/>
              <a:gdLst>
                <a:gd name="T0" fmla="*/ 388 w 818"/>
                <a:gd name="T1" fmla="*/ 671 h 805"/>
                <a:gd name="T2" fmla="*/ 383 w 818"/>
                <a:gd name="T3" fmla="*/ 681 h 805"/>
                <a:gd name="T4" fmla="*/ 391 w 818"/>
                <a:gd name="T5" fmla="*/ 700 h 805"/>
                <a:gd name="T6" fmla="*/ 411 w 818"/>
                <a:gd name="T7" fmla="*/ 729 h 805"/>
                <a:gd name="T8" fmla="*/ 417 w 818"/>
                <a:gd name="T9" fmla="*/ 755 h 805"/>
                <a:gd name="T10" fmla="*/ 411 w 818"/>
                <a:gd name="T11" fmla="*/ 772 h 805"/>
                <a:gd name="T12" fmla="*/ 388 w 818"/>
                <a:gd name="T13" fmla="*/ 793 h 805"/>
                <a:gd name="T14" fmla="*/ 364 w 818"/>
                <a:gd name="T15" fmla="*/ 802 h 805"/>
                <a:gd name="T16" fmla="*/ 327 w 818"/>
                <a:gd name="T17" fmla="*/ 804 h 805"/>
                <a:gd name="T18" fmla="*/ 295 w 818"/>
                <a:gd name="T19" fmla="*/ 796 h 805"/>
                <a:gd name="T20" fmla="*/ 272 w 818"/>
                <a:gd name="T21" fmla="*/ 779 h 805"/>
                <a:gd name="T22" fmla="*/ 261 w 818"/>
                <a:gd name="T23" fmla="*/ 762 h 805"/>
                <a:gd name="T24" fmla="*/ 260 w 818"/>
                <a:gd name="T25" fmla="*/ 744 h 805"/>
                <a:gd name="T26" fmla="*/ 275 w 818"/>
                <a:gd name="T27" fmla="*/ 712 h 805"/>
                <a:gd name="T28" fmla="*/ 290 w 818"/>
                <a:gd name="T29" fmla="*/ 687 h 805"/>
                <a:gd name="T30" fmla="*/ 290 w 818"/>
                <a:gd name="T31" fmla="*/ 676 h 805"/>
                <a:gd name="T32" fmla="*/ 280 w 818"/>
                <a:gd name="T33" fmla="*/ 667 h 805"/>
                <a:gd name="T34" fmla="*/ 0 w 818"/>
                <a:gd name="T35" fmla="*/ 142 h 805"/>
                <a:gd name="T36" fmla="*/ 284 w 818"/>
                <a:gd name="T37" fmla="*/ 136 h 805"/>
                <a:gd name="T38" fmla="*/ 291 w 818"/>
                <a:gd name="T39" fmla="*/ 126 h 805"/>
                <a:gd name="T40" fmla="*/ 289 w 818"/>
                <a:gd name="T41" fmla="*/ 115 h 805"/>
                <a:gd name="T42" fmla="*/ 275 w 818"/>
                <a:gd name="T43" fmla="*/ 93 h 805"/>
                <a:gd name="T44" fmla="*/ 261 w 818"/>
                <a:gd name="T45" fmla="*/ 65 h 805"/>
                <a:gd name="T46" fmla="*/ 260 w 818"/>
                <a:gd name="T47" fmla="*/ 48 h 805"/>
                <a:gd name="T48" fmla="*/ 269 w 818"/>
                <a:gd name="T49" fmla="*/ 30 h 805"/>
                <a:gd name="T50" fmla="*/ 287 w 818"/>
                <a:gd name="T51" fmla="*/ 14 h 805"/>
                <a:gd name="T52" fmla="*/ 316 w 818"/>
                <a:gd name="T53" fmla="*/ 3 h 805"/>
                <a:gd name="T54" fmla="*/ 359 w 818"/>
                <a:gd name="T55" fmla="*/ 2 h 805"/>
                <a:gd name="T56" fmla="*/ 388 w 818"/>
                <a:gd name="T57" fmla="*/ 12 h 805"/>
                <a:gd name="T58" fmla="*/ 404 w 818"/>
                <a:gd name="T59" fmla="*/ 25 h 805"/>
                <a:gd name="T60" fmla="*/ 416 w 818"/>
                <a:gd name="T61" fmla="*/ 42 h 805"/>
                <a:gd name="T62" fmla="*/ 417 w 818"/>
                <a:gd name="T63" fmla="*/ 59 h 805"/>
                <a:gd name="T64" fmla="*/ 406 w 818"/>
                <a:gd name="T65" fmla="*/ 84 h 805"/>
                <a:gd name="T66" fmla="*/ 385 w 818"/>
                <a:gd name="T67" fmla="*/ 115 h 805"/>
                <a:gd name="T68" fmla="*/ 383 w 818"/>
                <a:gd name="T69" fmla="*/ 127 h 805"/>
                <a:gd name="T70" fmla="*/ 391 w 818"/>
                <a:gd name="T71" fmla="*/ 136 h 805"/>
                <a:gd name="T72" fmla="*/ 677 w 818"/>
                <a:gd name="T73" fmla="*/ 142 h 805"/>
                <a:gd name="T74" fmla="*/ 683 w 818"/>
                <a:gd name="T75" fmla="*/ 349 h 805"/>
                <a:gd name="T76" fmla="*/ 692 w 818"/>
                <a:gd name="T77" fmla="*/ 356 h 805"/>
                <a:gd name="T78" fmla="*/ 707 w 818"/>
                <a:gd name="T79" fmla="*/ 352 h 805"/>
                <a:gd name="T80" fmla="*/ 742 w 818"/>
                <a:gd name="T81" fmla="*/ 329 h 805"/>
                <a:gd name="T82" fmla="*/ 762 w 818"/>
                <a:gd name="T83" fmla="*/ 323 h 805"/>
                <a:gd name="T84" fmla="*/ 780 w 818"/>
                <a:gd name="T85" fmla="*/ 327 h 805"/>
                <a:gd name="T86" fmla="*/ 795 w 818"/>
                <a:gd name="T87" fmla="*/ 339 h 805"/>
                <a:gd name="T88" fmla="*/ 811 w 818"/>
                <a:gd name="T89" fmla="*/ 365 h 805"/>
                <a:gd name="T90" fmla="*/ 818 w 818"/>
                <a:gd name="T91" fmla="*/ 395 h 805"/>
                <a:gd name="T92" fmla="*/ 814 w 818"/>
                <a:gd name="T93" fmla="*/ 433 h 805"/>
                <a:gd name="T94" fmla="*/ 803 w 818"/>
                <a:gd name="T95" fmla="*/ 456 h 805"/>
                <a:gd name="T96" fmla="*/ 790 w 818"/>
                <a:gd name="T97" fmla="*/ 473 h 805"/>
                <a:gd name="T98" fmla="*/ 773 w 818"/>
                <a:gd name="T99" fmla="*/ 481 h 805"/>
                <a:gd name="T100" fmla="*/ 752 w 818"/>
                <a:gd name="T101" fmla="*/ 479 h 805"/>
                <a:gd name="T102" fmla="*/ 714 w 818"/>
                <a:gd name="T103" fmla="*/ 454 h 805"/>
                <a:gd name="T104" fmla="*/ 699 w 818"/>
                <a:gd name="T105" fmla="*/ 447 h 805"/>
                <a:gd name="T106" fmla="*/ 687 w 818"/>
                <a:gd name="T107" fmla="*/ 449 h 805"/>
                <a:gd name="T108" fmla="*/ 679 w 818"/>
                <a:gd name="T109" fmla="*/ 462 h 80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18"/>
                <a:gd name="T166" fmla="*/ 0 h 805"/>
                <a:gd name="T167" fmla="*/ 818 w 818"/>
                <a:gd name="T168" fmla="*/ 805 h 80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18" h="805">
                  <a:moveTo>
                    <a:pt x="405" y="663"/>
                  </a:moveTo>
                  <a:lnTo>
                    <a:pt x="395" y="667"/>
                  </a:lnTo>
                  <a:lnTo>
                    <a:pt x="391" y="669"/>
                  </a:lnTo>
                  <a:lnTo>
                    <a:pt x="388" y="671"/>
                  </a:lnTo>
                  <a:lnTo>
                    <a:pt x="385" y="674"/>
                  </a:lnTo>
                  <a:lnTo>
                    <a:pt x="384" y="676"/>
                  </a:lnTo>
                  <a:lnTo>
                    <a:pt x="383" y="679"/>
                  </a:lnTo>
                  <a:lnTo>
                    <a:pt x="383" y="681"/>
                  </a:lnTo>
                  <a:lnTo>
                    <a:pt x="383" y="684"/>
                  </a:lnTo>
                  <a:lnTo>
                    <a:pt x="384" y="687"/>
                  </a:lnTo>
                  <a:lnTo>
                    <a:pt x="387" y="693"/>
                  </a:lnTo>
                  <a:lnTo>
                    <a:pt x="391" y="700"/>
                  </a:lnTo>
                  <a:lnTo>
                    <a:pt x="395" y="707"/>
                  </a:lnTo>
                  <a:lnTo>
                    <a:pt x="401" y="714"/>
                  </a:lnTo>
                  <a:lnTo>
                    <a:pt x="406" y="721"/>
                  </a:lnTo>
                  <a:lnTo>
                    <a:pt x="411" y="729"/>
                  </a:lnTo>
                  <a:lnTo>
                    <a:pt x="415" y="738"/>
                  </a:lnTo>
                  <a:lnTo>
                    <a:pt x="417" y="746"/>
                  </a:lnTo>
                  <a:lnTo>
                    <a:pt x="417" y="751"/>
                  </a:lnTo>
                  <a:lnTo>
                    <a:pt x="417" y="755"/>
                  </a:lnTo>
                  <a:lnTo>
                    <a:pt x="417" y="759"/>
                  </a:lnTo>
                  <a:lnTo>
                    <a:pt x="416" y="764"/>
                  </a:lnTo>
                  <a:lnTo>
                    <a:pt x="414" y="768"/>
                  </a:lnTo>
                  <a:lnTo>
                    <a:pt x="411" y="772"/>
                  </a:lnTo>
                  <a:lnTo>
                    <a:pt x="404" y="780"/>
                  </a:lnTo>
                  <a:lnTo>
                    <a:pt x="401" y="784"/>
                  </a:lnTo>
                  <a:lnTo>
                    <a:pt x="397" y="787"/>
                  </a:lnTo>
                  <a:lnTo>
                    <a:pt x="388" y="793"/>
                  </a:lnTo>
                  <a:lnTo>
                    <a:pt x="384" y="795"/>
                  </a:lnTo>
                  <a:lnTo>
                    <a:pt x="379" y="797"/>
                  </a:lnTo>
                  <a:lnTo>
                    <a:pt x="369" y="801"/>
                  </a:lnTo>
                  <a:lnTo>
                    <a:pt x="364" y="802"/>
                  </a:lnTo>
                  <a:lnTo>
                    <a:pt x="359" y="803"/>
                  </a:lnTo>
                  <a:lnTo>
                    <a:pt x="348" y="805"/>
                  </a:lnTo>
                  <a:lnTo>
                    <a:pt x="337" y="805"/>
                  </a:lnTo>
                  <a:lnTo>
                    <a:pt x="327" y="804"/>
                  </a:lnTo>
                  <a:lnTo>
                    <a:pt x="316" y="802"/>
                  </a:lnTo>
                  <a:lnTo>
                    <a:pt x="305" y="799"/>
                  </a:lnTo>
                  <a:lnTo>
                    <a:pt x="300" y="798"/>
                  </a:lnTo>
                  <a:lnTo>
                    <a:pt x="295" y="796"/>
                  </a:lnTo>
                  <a:lnTo>
                    <a:pt x="287" y="791"/>
                  </a:lnTo>
                  <a:lnTo>
                    <a:pt x="282" y="788"/>
                  </a:lnTo>
                  <a:lnTo>
                    <a:pt x="279" y="785"/>
                  </a:lnTo>
                  <a:lnTo>
                    <a:pt x="272" y="779"/>
                  </a:lnTo>
                  <a:lnTo>
                    <a:pt x="269" y="775"/>
                  </a:lnTo>
                  <a:lnTo>
                    <a:pt x="266" y="771"/>
                  </a:lnTo>
                  <a:lnTo>
                    <a:pt x="263" y="767"/>
                  </a:lnTo>
                  <a:lnTo>
                    <a:pt x="261" y="762"/>
                  </a:lnTo>
                  <a:lnTo>
                    <a:pt x="260" y="757"/>
                  </a:lnTo>
                  <a:lnTo>
                    <a:pt x="260" y="753"/>
                  </a:lnTo>
                  <a:lnTo>
                    <a:pt x="259" y="749"/>
                  </a:lnTo>
                  <a:lnTo>
                    <a:pt x="260" y="744"/>
                  </a:lnTo>
                  <a:lnTo>
                    <a:pt x="262" y="736"/>
                  </a:lnTo>
                  <a:lnTo>
                    <a:pt x="265" y="727"/>
                  </a:lnTo>
                  <a:lnTo>
                    <a:pt x="270" y="720"/>
                  </a:lnTo>
                  <a:lnTo>
                    <a:pt x="275" y="712"/>
                  </a:lnTo>
                  <a:lnTo>
                    <a:pt x="279" y="705"/>
                  </a:lnTo>
                  <a:lnTo>
                    <a:pt x="284" y="699"/>
                  </a:lnTo>
                  <a:lnTo>
                    <a:pt x="288" y="693"/>
                  </a:lnTo>
                  <a:lnTo>
                    <a:pt x="290" y="687"/>
                  </a:lnTo>
                  <a:lnTo>
                    <a:pt x="291" y="684"/>
                  </a:lnTo>
                  <a:lnTo>
                    <a:pt x="291" y="681"/>
                  </a:lnTo>
                  <a:lnTo>
                    <a:pt x="291" y="679"/>
                  </a:lnTo>
                  <a:lnTo>
                    <a:pt x="290" y="676"/>
                  </a:lnTo>
                  <a:lnTo>
                    <a:pt x="289" y="674"/>
                  </a:lnTo>
                  <a:lnTo>
                    <a:pt x="287" y="671"/>
                  </a:lnTo>
                  <a:lnTo>
                    <a:pt x="284" y="669"/>
                  </a:lnTo>
                  <a:lnTo>
                    <a:pt x="280" y="667"/>
                  </a:lnTo>
                  <a:lnTo>
                    <a:pt x="276" y="665"/>
                  </a:lnTo>
                  <a:lnTo>
                    <a:pt x="270" y="663"/>
                  </a:lnTo>
                  <a:lnTo>
                    <a:pt x="0" y="663"/>
                  </a:lnTo>
                  <a:lnTo>
                    <a:pt x="0" y="142"/>
                  </a:lnTo>
                  <a:lnTo>
                    <a:pt x="270" y="142"/>
                  </a:lnTo>
                  <a:lnTo>
                    <a:pt x="276" y="140"/>
                  </a:lnTo>
                  <a:lnTo>
                    <a:pt x="280" y="138"/>
                  </a:lnTo>
                  <a:lnTo>
                    <a:pt x="284" y="136"/>
                  </a:lnTo>
                  <a:lnTo>
                    <a:pt x="287" y="134"/>
                  </a:lnTo>
                  <a:lnTo>
                    <a:pt x="289" y="131"/>
                  </a:lnTo>
                  <a:lnTo>
                    <a:pt x="290" y="129"/>
                  </a:lnTo>
                  <a:lnTo>
                    <a:pt x="291" y="126"/>
                  </a:lnTo>
                  <a:lnTo>
                    <a:pt x="291" y="124"/>
                  </a:lnTo>
                  <a:lnTo>
                    <a:pt x="291" y="121"/>
                  </a:lnTo>
                  <a:lnTo>
                    <a:pt x="290" y="118"/>
                  </a:lnTo>
                  <a:lnTo>
                    <a:pt x="289" y="115"/>
                  </a:lnTo>
                  <a:lnTo>
                    <a:pt x="288" y="112"/>
                  </a:lnTo>
                  <a:lnTo>
                    <a:pt x="284" y="106"/>
                  </a:lnTo>
                  <a:lnTo>
                    <a:pt x="279" y="100"/>
                  </a:lnTo>
                  <a:lnTo>
                    <a:pt x="275" y="93"/>
                  </a:lnTo>
                  <a:lnTo>
                    <a:pt x="270" y="86"/>
                  </a:lnTo>
                  <a:lnTo>
                    <a:pt x="265" y="77"/>
                  </a:lnTo>
                  <a:lnTo>
                    <a:pt x="262" y="69"/>
                  </a:lnTo>
                  <a:lnTo>
                    <a:pt x="261" y="65"/>
                  </a:lnTo>
                  <a:lnTo>
                    <a:pt x="260" y="61"/>
                  </a:lnTo>
                  <a:lnTo>
                    <a:pt x="259" y="56"/>
                  </a:lnTo>
                  <a:lnTo>
                    <a:pt x="260" y="52"/>
                  </a:lnTo>
                  <a:lnTo>
                    <a:pt x="260" y="48"/>
                  </a:lnTo>
                  <a:lnTo>
                    <a:pt x="261" y="43"/>
                  </a:lnTo>
                  <a:lnTo>
                    <a:pt x="263" y="39"/>
                  </a:lnTo>
                  <a:lnTo>
                    <a:pt x="266" y="34"/>
                  </a:lnTo>
                  <a:lnTo>
                    <a:pt x="269" y="30"/>
                  </a:lnTo>
                  <a:lnTo>
                    <a:pt x="272" y="26"/>
                  </a:lnTo>
                  <a:lnTo>
                    <a:pt x="275" y="23"/>
                  </a:lnTo>
                  <a:lnTo>
                    <a:pt x="279" y="20"/>
                  </a:lnTo>
                  <a:lnTo>
                    <a:pt x="287" y="14"/>
                  </a:lnTo>
                  <a:lnTo>
                    <a:pt x="295" y="9"/>
                  </a:lnTo>
                  <a:lnTo>
                    <a:pt x="300" y="7"/>
                  </a:lnTo>
                  <a:lnTo>
                    <a:pt x="305" y="6"/>
                  </a:lnTo>
                  <a:lnTo>
                    <a:pt x="316" y="3"/>
                  </a:lnTo>
                  <a:lnTo>
                    <a:pt x="327" y="1"/>
                  </a:lnTo>
                  <a:lnTo>
                    <a:pt x="337" y="0"/>
                  </a:lnTo>
                  <a:lnTo>
                    <a:pt x="348" y="1"/>
                  </a:lnTo>
                  <a:lnTo>
                    <a:pt x="359" y="2"/>
                  </a:lnTo>
                  <a:lnTo>
                    <a:pt x="369" y="4"/>
                  </a:lnTo>
                  <a:lnTo>
                    <a:pt x="379" y="8"/>
                  </a:lnTo>
                  <a:lnTo>
                    <a:pt x="384" y="10"/>
                  </a:lnTo>
                  <a:lnTo>
                    <a:pt x="388" y="12"/>
                  </a:lnTo>
                  <a:lnTo>
                    <a:pt x="393" y="15"/>
                  </a:lnTo>
                  <a:lnTo>
                    <a:pt x="397" y="18"/>
                  </a:lnTo>
                  <a:lnTo>
                    <a:pt x="401" y="21"/>
                  </a:lnTo>
                  <a:lnTo>
                    <a:pt x="404" y="25"/>
                  </a:lnTo>
                  <a:lnTo>
                    <a:pt x="408" y="29"/>
                  </a:lnTo>
                  <a:lnTo>
                    <a:pt x="411" y="33"/>
                  </a:lnTo>
                  <a:lnTo>
                    <a:pt x="414" y="37"/>
                  </a:lnTo>
                  <a:lnTo>
                    <a:pt x="416" y="42"/>
                  </a:lnTo>
                  <a:lnTo>
                    <a:pt x="417" y="46"/>
                  </a:lnTo>
                  <a:lnTo>
                    <a:pt x="417" y="50"/>
                  </a:lnTo>
                  <a:lnTo>
                    <a:pt x="417" y="55"/>
                  </a:lnTo>
                  <a:lnTo>
                    <a:pt x="417" y="59"/>
                  </a:lnTo>
                  <a:lnTo>
                    <a:pt x="415" y="67"/>
                  </a:lnTo>
                  <a:lnTo>
                    <a:pt x="413" y="71"/>
                  </a:lnTo>
                  <a:lnTo>
                    <a:pt x="411" y="75"/>
                  </a:lnTo>
                  <a:lnTo>
                    <a:pt x="406" y="84"/>
                  </a:lnTo>
                  <a:lnTo>
                    <a:pt x="395" y="99"/>
                  </a:lnTo>
                  <a:lnTo>
                    <a:pt x="391" y="105"/>
                  </a:lnTo>
                  <a:lnTo>
                    <a:pt x="387" y="112"/>
                  </a:lnTo>
                  <a:lnTo>
                    <a:pt x="385" y="115"/>
                  </a:lnTo>
                  <a:lnTo>
                    <a:pt x="384" y="118"/>
                  </a:lnTo>
                  <a:lnTo>
                    <a:pt x="383" y="121"/>
                  </a:lnTo>
                  <a:lnTo>
                    <a:pt x="383" y="124"/>
                  </a:lnTo>
                  <a:lnTo>
                    <a:pt x="383" y="127"/>
                  </a:lnTo>
                  <a:lnTo>
                    <a:pt x="384" y="129"/>
                  </a:lnTo>
                  <a:lnTo>
                    <a:pt x="385" y="132"/>
                  </a:lnTo>
                  <a:lnTo>
                    <a:pt x="388" y="134"/>
                  </a:lnTo>
                  <a:lnTo>
                    <a:pt x="391" y="136"/>
                  </a:lnTo>
                  <a:lnTo>
                    <a:pt x="395" y="138"/>
                  </a:lnTo>
                  <a:lnTo>
                    <a:pt x="399" y="140"/>
                  </a:lnTo>
                  <a:lnTo>
                    <a:pt x="405" y="142"/>
                  </a:lnTo>
                  <a:lnTo>
                    <a:pt x="677" y="142"/>
                  </a:lnTo>
                  <a:lnTo>
                    <a:pt x="677" y="335"/>
                  </a:lnTo>
                  <a:lnTo>
                    <a:pt x="679" y="340"/>
                  </a:lnTo>
                  <a:lnTo>
                    <a:pt x="681" y="345"/>
                  </a:lnTo>
                  <a:lnTo>
                    <a:pt x="683" y="349"/>
                  </a:lnTo>
                  <a:lnTo>
                    <a:pt x="685" y="352"/>
                  </a:lnTo>
                  <a:lnTo>
                    <a:pt x="687" y="354"/>
                  </a:lnTo>
                  <a:lnTo>
                    <a:pt x="690" y="355"/>
                  </a:lnTo>
                  <a:lnTo>
                    <a:pt x="692" y="356"/>
                  </a:lnTo>
                  <a:lnTo>
                    <a:pt x="696" y="356"/>
                  </a:lnTo>
                  <a:lnTo>
                    <a:pt x="699" y="356"/>
                  </a:lnTo>
                  <a:lnTo>
                    <a:pt x="701" y="355"/>
                  </a:lnTo>
                  <a:lnTo>
                    <a:pt x="707" y="352"/>
                  </a:lnTo>
                  <a:lnTo>
                    <a:pt x="713" y="348"/>
                  </a:lnTo>
                  <a:lnTo>
                    <a:pt x="720" y="344"/>
                  </a:lnTo>
                  <a:lnTo>
                    <a:pt x="734" y="333"/>
                  </a:lnTo>
                  <a:lnTo>
                    <a:pt x="742" y="329"/>
                  </a:lnTo>
                  <a:lnTo>
                    <a:pt x="750" y="325"/>
                  </a:lnTo>
                  <a:lnTo>
                    <a:pt x="754" y="324"/>
                  </a:lnTo>
                  <a:lnTo>
                    <a:pt x="758" y="323"/>
                  </a:lnTo>
                  <a:lnTo>
                    <a:pt x="762" y="323"/>
                  </a:lnTo>
                  <a:lnTo>
                    <a:pt x="766" y="323"/>
                  </a:lnTo>
                  <a:lnTo>
                    <a:pt x="771" y="324"/>
                  </a:lnTo>
                  <a:lnTo>
                    <a:pt x="775" y="325"/>
                  </a:lnTo>
                  <a:lnTo>
                    <a:pt x="780" y="327"/>
                  </a:lnTo>
                  <a:lnTo>
                    <a:pt x="785" y="330"/>
                  </a:lnTo>
                  <a:lnTo>
                    <a:pt x="788" y="332"/>
                  </a:lnTo>
                  <a:lnTo>
                    <a:pt x="792" y="335"/>
                  </a:lnTo>
                  <a:lnTo>
                    <a:pt x="795" y="339"/>
                  </a:lnTo>
                  <a:lnTo>
                    <a:pt x="799" y="343"/>
                  </a:lnTo>
                  <a:lnTo>
                    <a:pt x="804" y="351"/>
                  </a:lnTo>
                  <a:lnTo>
                    <a:pt x="809" y="360"/>
                  </a:lnTo>
                  <a:lnTo>
                    <a:pt x="811" y="365"/>
                  </a:lnTo>
                  <a:lnTo>
                    <a:pt x="813" y="370"/>
                  </a:lnTo>
                  <a:lnTo>
                    <a:pt x="815" y="380"/>
                  </a:lnTo>
                  <a:lnTo>
                    <a:pt x="817" y="390"/>
                  </a:lnTo>
                  <a:lnTo>
                    <a:pt x="818" y="395"/>
                  </a:lnTo>
                  <a:lnTo>
                    <a:pt x="818" y="401"/>
                  </a:lnTo>
                  <a:lnTo>
                    <a:pt x="818" y="412"/>
                  </a:lnTo>
                  <a:lnTo>
                    <a:pt x="816" y="422"/>
                  </a:lnTo>
                  <a:lnTo>
                    <a:pt x="814" y="433"/>
                  </a:lnTo>
                  <a:lnTo>
                    <a:pt x="811" y="443"/>
                  </a:lnTo>
                  <a:lnTo>
                    <a:pt x="809" y="447"/>
                  </a:lnTo>
                  <a:lnTo>
                    <a:pt x="806" y="452"/>
                  </a:lnTo>
                  <a:lnTo>
                    <a:pt x="803" y="456"/>
                  </a:lnTo>
                  <a:lnTo>
                    <a:pt x="800" y="460"/>
                  </a:lnTo>
                  <a:lnTo>
                    <a:pt x="797" y="464"/>
                  </a:lnTo>
                  <a:lnTo>
                    <a:pt x="794" y="468"/>
                  </a:lnTo>
                  <a:lnTo>
                    <a:pt x="790" y="473"/>
                  </a:lnTo>
                  <a:lnTo>
                    <a:pt x="786" y="476"/>
                  </a:lnTo>
                  <a:lnTo>
                    <a:pt x="781" y="478"/>
                  </a:lnTo>
                  <a:lnTo>
                    <a:pt x="777" y="480"/>
                  </a:lnTo>
                  <a:lnTo>
                    <a:pt x="773" y="481"/>
                  </a:lnTo>
                  <a:lnTo>
                    <a:pt x="768" y="482"/>
                  </a:lnTo>
                  <a:lnTo>
                    <a:pt x="764" y="482"/>
                  </a:lnTo>
                  <a:lnTo>
                    <a:pt x="760" y="482"/>
                  </a:lnTo>
                  <a:lnTo>
                    <a:pt x="752" y="479"/>
                  </a:lnTo>
                  <a:lnTo>
                    <a:pt x="744" y="476"/>
                  </a:lnTo>
                  <a:lnTo>
                    <a:pt x="736" y="470"/>
                  </a:lnTo>
                  <a:lnTo>
                    <a:pt x="721" y="459"/>
                  </a:lnTo>
                  <a:lnTo>
                    <a:pt x="714" y="454"/>
                  </a:lnTo>
                  <a:lnTo>
                    <a:pt x="708" y="450"/>
                  </a:lnTo>
                  <a:lnTo>
                    <a:pt x="705" y="449"/>
                  </a:lnTo>
                  <a:lnTo>
                    <a:pt x="702" y="447"/>
                  </a:lnTo>
                  <a:lnTo>
                    <a:pt x="699" y="447"/>
                  </a:lnTo>
                  <a:lnTo>
                    <a:pt x="696" y="446"/>
                  </a:lnTo>
                  <a:lnTo>
                    <a:pt x="692" y="446"/>
                  </a:lnTo>
                  <a:lnTo>
                    <a:pt x="690" y="447"/>
                  </a:lnTo>
                  <a:lnTo>
                    <a:pt x="687" y="449"/>
                  </a:lnTo>
                  <a:lnTo>
                    <a:pt x="685" y="451"/>
                  </a:lnTo>
                  <a:lnTo>
                    <a:pt x="683" y="454"/>
                  </a:lnTo>
                  <a:lnTo>
                    <a:pt x="681" y="457"/>
                  </a:lnTo>
                  <a:lnTo>
                    <a:pt x="679" y="462"/>
                  </a:lnTo>
                  <a:lnTo>
                    <a:pt x="677" y="467"/>
                  </a:lnTo>
                  <a:lnTo>
                    <a:pt x="677" y="663"/>
                  </a:lnTo>
                  <a:lnTo>
                    <a:pt x="405" y="663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13" name="Freeform 22"/>
            <p:cNvSpPr>
              <a:spLocks/>
            </p:cNvSpPr>
            <p:nvPr/>
          </p:nvSpPr>
          <p:spPr bwMode="auto">
            <a:xfrm>
              <a:off x="5425983" y="0"/>
              <a:ext cx="3696833" cy="1706060"/>
            </a:xfrm>
            <a:custGeom>
              <a:avLst/>
              <a:gdLst>
                <a:gd name="T0" fmla="*/ 538 w 817"/>
                <a:gd name="T1" fmla="*/ 518 h 521"/>
                <a:gd name="T2" fmla="*/ 527 w 817"/>
                <a:gd name="T3" fmla="*/ 511 h 521"/>
                <a:gd name="T4" fmla="*/ 524 w 817"/>
                <a:gd name="T5" fmla="*/ 502 h 521"/>
                <a:gd name="T6" fmla="*/ 530 w 817"/>
                <a:gd name="T7" fmla="*/ 486 h 521"/>
                <a:gd name="T8" fmla="*/ 551 w 817"/>
                <a:gd name="T9" fmla="*/ 454 h 521"/>
                <a:gd name="T10" fmla="*/ 557 w 817"/>
                <a:gd name="T11" fmla="*/ 438 h 521"/>
                <a:gd name="T12" fmla="*/ 556 w 817"/>
                <a:gd name="T13" fmla="*/ 422 h 521"/>
                <a:gd name="T14" fmla="*/ 553 w 817"/>
                <a:gd name="T15" fmla="*/ 413 h 521"/>
                <a:gd name="T16" fmla="*/ 545 w 817"/>
                <a:gd name="T17" fmla="*/ 402 h 521"/>
                <a:gd name="T18" fmla="*/ 528 w 817"/>
                <a:gd name="T19" fmla="*/ 390 h 521"/>
                <a:gd name="T20" fmla="*/ 513 w 817"/>
                <a:gd name="T21" fmla="*/ 384 h 521"/>
                <a:gd name="T22" fmla="*/ 489 w 817"/>
                <a:gd name="T23" fmla="*/ 380 h 521"/>
                <a:gd name="T24" fmla="*/ 453 w 817"/>
                <a:gd name="T25" fmla="*/ 382 h 521"/>
                <a:gd name="T26" fmla="*/ 432 w 817"/>
                <a:gd name="T27" fmla="*/ 390 h 521"/>
                <a:gd name="T28" fmla="*/ 418 w 817"/>
                <a:gd name="T29" fmla="*/ 400 h 521"/>
                <a:gd name="T30" fmla="*/ 406 w 817"/>
                <a:gd name="T31" fmla="*/ 413 h 521"/>
                <a:gd name="T32" fmla="*/ 401 w 817"/>
                <a:gd name="T33" fmla="*/ 427 h 521"/>
                <a:gd name="T34" fmla="*/ 400 w 817"/>
                <a:gd name="T35" fmla="*/ 440 h 521"/>
                <a:gd name="T36" fmla="*/ 406 w 817"/>
                <a:gd name="T37" fmla="*/ 456 h 521"/>
                <a:gd name="T38" fmla="*/ 420 w 817"/>
                <a:gd name="T39" fmla="*/ 479 h 521"/>
                <a:gd name="T40" fmla="*/ 431 w 817"/>
                <a:gd name="T41" fmla="*/ 497 h 521"/>
                <a:gd name="T42" fmla="*/ 431 w 817"/>
                <a:gd name="T43" fmla="*/ 505 h 521"/>
                <a:gd name="T44" fmla="*/ 427 w 817"/>
                <a:gd name="T45" fmla="*/ 513 h 521"/>
                <a:gd name="T46" fmla="*/ 416 w 817"/>
                <a:gd name="T47" fmla="*/ 519 h 521"/>
                <a:gd name="T48" fmla="*/ 141 w 817"/>
                <a:gd name="T49" fmla="*/ 324 h 521"/>
                <a:gd name="T50" fmla="*/ 130 w 817"/>
                <a:gd name="T51" fmla="*/ 306 h 521"/>
                <a:gd name="T52" fmla="*/ 123 w 817"/>
                <a:gd name="T53" fmla="*/ 304 h 521"/>
                <a:gd name="T54" fmla="*/ 110 w 817"/>
                <a:gd name="T55" fmla="*/ 309 h 521"/>
                <a:gd name="T56" fmla="*/ 82 w 817"/>
                <a:gd name="T57" fmla="*/ 329 h 521"/>
                <a:gd name="T58" fmla="*/ 70 w 817"/>
                <a:gd name="T59" fmla="*/ 336 h 521"/>
                <a:gd name="T60" fmla="*/ 54 w 817"/>
                <a:gd name="T61" fmla="*/ 340 h 521"/>
                <a:gd name="T62" fmla="*/ 41 w 817"/>
                <a:gd name="T63" fmla="*/ 338 h 521"/>
                <a:gd name="T64" fmla="*/ 24 w 817"/>
                <a:gd name="T65" fmla="*/ 326 h 521"/>
                <a:gd name="T66" fmla="*/ 12 w 817"/>
                <a:gd name="T67" fmla="*/ 310 h 521"/>
                <a:gd name="T68" fmla="*/ 4 w 817"/>
                <a:gd name="T69" fmla="*/ 291 h 521"/>
                <a:gd name="T70" fmla="*/ 0 w 817"/>
                <a:gd name="T71" fmla="*/ 270 h 521"/>
                <a:gd name="T72" fmla="*/ 3 w 817"/>
                <a:gd name="T73" fmla="*/ 238 h 521"/>
                <a:gd name="T74" fmla="*/ 9 w 817"/>
                <a:gd name="T75" fmla="*/ 218 h 521"/>
                <a:gd name="T76" fmla="*/ 19 w 817"/>
                <a:gd name="T77" fmla="*/ 201 h 521"/>
                <a:gd name="T78" fmla="*/ 33 w 817"/>
                <a:gd name="T79" fmla="*/ 188 h 521"/>
                <a:gd name="T80" fmla="*/ 47 w 817"/>
                <a:gd name="T81" fmla="*/ 182 h 521"/>
                <a:gd name="T82" fmla="*/ 60 w 817"/>
                <a:gd name="T83" fmla="*/ 181 h 521"/>
                <a:gd name="T84" fmla="*/ 76 w 817"/>
                <a:gd name="T85" fmla="*/ 187 h 521"/>
                <a:gd name="T86" fmla="*/ 98 w 817"/>
                <a:gd name="T87" fmla="*/ 202 h 521"/>
                <a:gd name="T88" fmla="*/ 116 w 817"/>
                <a:gd name="T89" fmla="*/ 213 h 521"/>
                <a:gd name="T90" fmla="*/ 125 w 817"/>
                <a:gd name="T91" fmla="*/ 214 h 521"/>
                <a:gd name="T92" fmla="*/ 132 w 817"/>
                <a:gd name="T93" fmla="*/ 210 h 521"/>
                <a:gd name="T94" fmla="*/ 141 w 817"/>
                <a:gd name="T95" fmla="*/ 194 h 521"/>
                <a:gd name="T96" fmla="*/ 817 w 817"/>
                <a:gd name="T97" fmla="*/ 521 h 5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7"/>
                <a:gd name="T148" fmla="*/ 0 h 521"/>
                <a:gd name="T149" fmla="*/ 817 w 817"/>
                <a:gd name="T150" fmla="*/ 521 h 52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7" h="521">
                  <a:moveTo>
                    <a:pt x="817" y="521"/>
                  </a:moveTo>
                  <a:lnTo>
                    <a:pt x="546" y="521"/>
                  </a:lnTo>
                  <a:lnTo>
                    <a:pt x="538" y="518"/>
                  </a:lnTo>
                  <a:lnTo>
                    <a:pt x="533" y="516"/>
                  </a:lnTo>
                  <a:lnTo>
                    <a:pt x="528" y="512"/>
                  </a:lnTo>
                  <a:lnTo>
                    <a:pt x="527" y="511"/>
                  </a:lnTo>
                  <a:lnTo>
                    <a:pt x="526" y="509"/>
                  </a:lnTo>
                  <a:lnTo>
                    <a:pt x="524" y="506"/>
                  </a:lnTo>
                  <a:lnTo>
                    <a:pt x="524" y="502"/>
                  </a:lnTo>
                  <a:lnTo>
                    <a:pt x="524" y="498"/>
                  </a:lnTo>
                  <a:lnTo>
                    <a:pt x="525" y="494"/>
                  </a:lnTo>
                  <a:lnTo>
                    <a:pt x="530" y="486"/>
                  </a:lnTo>
                  <a:lnTo>
                    <a:pt x="537" y="476"/>
                  </a:lnTo>
                  <a:lnTo>
                    <a:pt x="547" y="463"/>
                  </a:lnTo>
                  <a:lnTo>
                    <a:pt x="551" y="454"/>
                  </a:lnTo>
                  <a:lnTo>
                    <a:pt x="555" y="447"/>
                  </a:lnTo>
                  <a:lnTo>
                    <a:pt x="557" y="441"/>
                  </a:lnTo>
                  <a:lnTo>
                    <a:pt x="557" y="438"/>
                  </a:lnTo>
                  <a:lnTo>
                    <a:pt x="558" y="434"/>
                  </a:lnTo>
                  <a:lnTo>
                    <a:pt x="558" y="428"/>
                  </a:lnTo>
                  <a:lnTo>
                    <a:pt x="556" y="422"/>
                  </a:lnTo>
                  <a:lnTo>
                    <a:pt x="556" y="419"/>
                  </a:lnTo>
                  <a:lnTo>
                    <a:pt x="555" y="417"/>
                  </a:lnTo>
                  <a:lnTo>
                    <a:pt x="553" y="413"/>
                  </a:lnTo>
                  <a:lnTo>
                    <a:pt x="551" y="409"/>
                  </a:lnTo>
                  <a:lnTo>
                    <a:pt x="548" y="405"/>
                  </a:lnTo>
                  <a:lnTo>
                    <a:pt x="545" y="402"/>
                  </a:lnTo>
                  <a:lnTo>
                    <a:pt x="541" y="399"/>
                  </a:lnTo>
                  <a:lnTo>
                    <a:pt x="533" y="393"/>
                  </a:lnTo>
                  <a:lnTo>
                    <a:pt x="528" y="390"/>
                  </a:lnTo>
                  <a:lnTo>
                    <a:pt x="523" y="388"/>
                  </a:lnTo>
                  <a:lnTo>
                    <a:pt x="518" y="386"/>
                  </a:lnTo>
                  <a:lnTo>
                    <a:pt x="513" y="384"/>
                  </a:lnTo>
                  <a:lnTo>
                    <a:pt x="501" y="381"/>
                  </a:lnTo>
                  <a:lnTo>
                    <a:pt x="495" y="380"/>
                  </a:lnTo>
                  <a:lnTo>
                    <a:pt x="489" y="380"/>
                  </a:lnTo>
                  <a:lnTo>
                    <a:pt x="477" y="379"/>
                  </a:lnTo>
                  <a:lnTo>
                    <a:pt x="465" y="380"/>
                  </a:lnTo>
                  <a:lnTo>
                    <a:pt x="453" y="382"/>
                  </a:lnTo>
                  <a:lnTo>
                    <a:pt x="442" y="385"/>
                  </a:lnTo>
                  <a:lnTo>
                    <a:pt x="437" y="388"/>
                  </a:lnTo>
                  <a:lnTo>
                    <a:pt x="432" y="390"/>
                  </a:lnTo>
                  <a:lnTo>
                    <a:pt x="427" y="393"/>
                  </a:lnTo>
                  <a:lnTo>
                    <a:pt x="422" y="396"/>
                  </a:lnTo>
                  <a:lnTo>
                    <a:pt x="418" y="400"/>
                  </a:lnTo>
                  <a:lnTo>
                    <a:pt x="413" y="404"/>
                  </a:lnTo>
                  <a:lnTo>
                    <a:pt x="410" y="408"/>
                  </a:lnTo>
                  <a:lnTo>
                    <a:pt x="406" y="413"/>
                  </a:lnTo>
                  <a:lnTo>
                    <a:pt x="404" y="417"/>
                  </a:lnTo>
                  <a:lnTo>
                    <a:pt x="402" y="422"/>
                  </a:lnTo>
                  <a:lnTo>
                    <a:pt x="401" y="427"/>
                  </a:lnTo>
                  <a:lnTo>
                    <a:pt x="400" y="431"/>
                  </a:lnTo>
                  <a:lnTo>
                    <a:pt x="400" y="435"/>
                  </a:lnTo>
                  <a:lnTo>
                    <a:pt x="400" y="440"/>
                  </a:lnTo>
                  <a:lnTo>
                    <a:pt x="401" y="444"/>
                  </a:lnTo>
                  <a:lnTo>
                    <a:pt x="402" y="448"/>
                  </a:lnTo>
                  <a:lnTo>
                    <a:pt x="406" y="456"/>
                  </a:lnTo>
                  <a:lnTo>
                    <a:pt x="410" y="464"/>
                  </a:lnTo>
                  <a:lnTo>
                    <a:pt x="415" y="472"/>
                  </a:lnTo>
                  <a:lnTo>
                    <a:pt x="420" y="479"/>
                  </a:lnTo>
                  <a:lnTo>
                    <a:pt x="424" y="485"/>
                  </a:lnTo>
                  <a:lnTo>
                    <a:pt x="428" y="491"/>
                  </a:lnTo>
                  <a:lnTo>
                    <a:pt x="431" y="497"/>
                  </a:lnTo>
                  <a:lnTo>
                    <a:pt x="431" y="500"/>
                  </a:lnTo>
                  <a:lnTo>
                    <a:pt x="432" y="503"/>
                  </a:lnTo>
                  <a:lnTo>
                    <a:pt x="431" y="505"/>
                  </a:lnTo>
                  <a:lnTo>
                    <a:pt x="431" y="508"/>
                  </a:lnTo>
                  <a:lnTo>
                    <a:pt x="429" y="510"/>
                  </a:lnTo>
                  <a:lnTo>
                    <a:pt x="427" y="513"/>
                  </a:lnTo>
                  <a:lnTo>
                    <a:pt x="424" y="515"/>
                  </a:lnTo>
                  <a:lnTo>
                    <a:pt x="421" y="517"/>
                  </a:lnTo>
                  <a:lnTo>
                    <a:pt x="416" y="519"/>
                  </a:lnTo>
                  <a:lnTo>
                    <a:pt x="411" y="521"/>
                  </a:lnTo>
                  <a:lnTo>
                    <a:pt x="141" y="521"/>
                  </a:lnTo>
                  <a:lnTo>
                    <a:pt x="141" y="324"/>
                  </a:lnTo>
                  <a:lnTo>
                    <a:pt x="137" y="314"/>
                  </a:lnTo>
                  <a:lnTo>
                    <a:pt x="133" y="308"/>
                  </a:lnTo>
                  <a:lnTo>
                    <a:pt x="130" y="306"/>
                  </a:lnTo>
                  <a:lnTo>
                    <a:pt x="128" y="305"/>
                  </a:lnTo>
                  <a:lnTo>
                    <a:pt x="125" y="304"/>
                  </a:lnTo>
                  <a:lnTo>
                    <a:pt x="123" y="304"/>
                  </a:lnTo>
                  <a:lnTo>
                    <a:pt x="120" y="305"/>
                  </a:lnTo>
                  <a:lnTo>
                    <a:pt x="116" y="306"/>
                  </a:lnTo>
                  <a:lnTo>
                    <a:pt x="110" y="309"/>
                  </a:lnTo>
                  <a:lnTo>
                    <a:pt x="103" y="313"/>
                  </a:lnTo>
                  <a:lnTo>
                    <a:pt x="96" y="318"/>
                  </a:lnTo>
                  <a:lnTo>
                    <a:pt x="82" y="329"/>
                  </a:lnTo>
                  <a:lnTo>
                    <a:pt x="78" y="331"/>
                  </a:lnTo>
                  <a:lnTo>
                    <a:pt x="74" y="334"/>
                  </a:lnTo>
                  <a:lnTo>
                    <a:pt x="70" y="336"/>
                  </a:lnTo>
                  <a:lnTo>
                    <a:pt x="66" y="337"/>
                  </a:lnTo>
                  <a:lnTo>
                    <a:pt x="58" y="340"/>
                  </a:lnTo>
                  <a:lnTo>
                    <a:pt x="54" y="340"/>
                  </a:lnTo>
                  <a:lnTo>
                    <a:pt x="50" y="340"/>
                  </a:lnTo>
                  <a:lnTo>
                    <a:pt x="45" y="339"/>
                  </a:lnTo>
                  <a:lnTo>
                    <a:pt x="41" y="338"/>
                  </a:lnTo>
                  <a:lnTo>
                    <a:pt x="37" y="336"/>
                  </a:lnTo>
                  <a:lnTo>
                    <a:pt x="32" y="334"/>
                  </a:lnTo>
                  <a:lnTo>
                    <a:pt x="24" y="326"/>
                  </a:lnTo>
                  <a:lnTo>
                    <a:pt x="21" y="322"/>
                  </a:lnTo>
                  <a:lnTo>
                    <a:pt x="18" y="318"/>
                  </a:lnTo>
                  <a:lnTo>
                    <a:pt x="12" y="310"/>
                  </a:lnTo>
                  <a:lnTo>
                    <a:pt x="10" y="305"/>
                  </a:lnTo>
                  <a:lnTo>
                    <a:pt x="7" y="300"/>
                  </a:lnTo>
                  <a:lnTo>
                    <a:pt x="4" y="291"/>
                  </a:lnTo>
                  <a:lnTo>
                    <a:pt x="3" y="285"/>
                  </a:lnTo>
                  <a:lnTo>
                    <a:pt x="2" y="280"/>
                  </a:lnTo>
                  <a:lnTo>
                    <a:pt x="0" y="270"/>
                  </a:lnTo>
                  <a:lnTo>
                    <a:pt x="0" y="259"/>
                  </a:lnTo>
                  <a:lnTo>
                    <a:pt x="1" y="248"/>
                  </a:lnTo>
                  <a:lnTo>
                    <a:pt x="3" y="238"/>
                  </a:lnTo>
                  <a:lnTo>
                    <a:pt x="5" y="228"/>
                  </a:lnTo>
                  <a:lnTo>
                    <a:pt x="7" y="223"/>
                  </a:lnTo>
                  <a:lnTo>
                    <a:pt x="9" y="218"/>
                  </a:lnTo>
                  <a:lnTo>
                    <a:pt x="14" y="209"/>
                  </a:lnTo>
                  <a:lnTo>
                    <a:pt x="17" y="205"/>
                  </a:lnTo>
                  <a:lnTo>
                    <a:pt x="19" y="201"/>
                  </a:lnTo>
                  <a:lnTo>
                    <a:pt x="26" y="193"/>
                  </a:lnTo>
                  <a:lnTo>
                    <a:pt x="30" y="190"/>
                  </a:lnTo>
                  <a:lnTo>
                    <a:pt x="33" y="188"/>
                  </a:lnTo>
                  <a:lnTo>
                    <a:pt x="38" y="185"/>
                  </a:lnTo>
                  <a:lnTo>
                    <a:pt x="43" y="183"/>
                  </a:lnTo>
                  <a:lnTo>
                    <a:pt x="47" y="182"/>
                  </a:lnTo>
                  <a:lnTo>
                    <a:pt x="52" y="181"/>
                  </a:lnTo>
                  <a:lnTo>
                    <a:pt x="56" y="181"/>
                  </a:lnTo>
                  <a:lnTo>
                    <a:pt x="60" y="181"/>
                  </a:lnTo>
                  <a:lnTo>
                    <a:pt x="64" y="182"/>
                  </a:lnTo>
                  <a:lnTo>
                    <a:pt x="68" y="183"/>
                  </a:lnTo>
                  <a:lnTo>
                    <a:pt x="76" y="187"/>
                  </a:lnTo>
                  <a:lnTo>
                    <a:pt x="84" y="191"/>
                  </a:lnTo>
                  <a:lnTo>
                    <a:pt x="91" y="196"/>
                  </a:lnTo>
                  <a:lnTo>
                    <a:pt x="98" y="202"/>
                  </a:lnTo>
                  <a:lnTo>
                    <a:pt x="104" y="206"/>
                  </a:lnTo>
                  <a:lnTo>
                    <a:pt x="110" y="210"/>
                  </a:lnTo>
                  <a:lnTo>
                    <a:pt x="116" y="213"/>
                  </a:lnTo>
                  <a:lnTo>
                    <a:pt x="120" y="214"/>
                  </a:lnTo>
                  <a:lnTo>
                    <a:pt x="123" y="214"/>
                  </a:lnTo>
                  <a:lnTo>
                    <a:pt x="125" y="214"/>
                  </a:lnTo>
                  <a:lnTo>
                    <a:pt x="128" y="213"/>
                  </a:lnTo>
                  <a:lnTo>
                    <a:pt x="130" y="212"/>
                  </a:lnTo>
                  <a:lnTo>
                    <a:pt x="132" y="210"/>
                  </a:lnTo>
                  <a:lnTo>
                    <a:pt x="137" y="204"/>
                  </a:lnTo>
                  <a:lnTo>
                    <a:pt x="139" y="200"/>
                  </a:lnTo>
                  <a:lnTo>
                    <a:pt x="141" y="194"/>
                  </a:lnTo>
                  <a:lnTo>
                    <a:pt x="141" y="0"/>
                  </a:lnTo>
                  <a:lnTo>
                    <a:pt x="817" y="0"/>
                  </a:lnTo>
                  <a:lnTo>
                    <a:pt x="817" y="521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14" name="Freeform 14"/>
            <p:cNvSpPr>
              <a:spLocks/>
            </p:cNvSpPr>
            <p:nvPr/>
          </p:nvSpPr>
          <p:spPr bwMode="auto">
            <a:xfrm>
              <a:off x="2400741" y="0"/>
              <a:ext cx="3680377" cy="1706060"/>
            </a:xfrm>
            <a:custGeom>
              <a:avLst/>
              <a:gdLst>
                <a:gd name="T0" fmla="*/ 133 w 814"/>
                <a:gd name="T1" fmla="*/ 309 h 521"/>
                <a:gd name="T2" fmla="*/ 123 w 814"/>
                <a:gd name="T3" fmla="*/ 304 h 521"/>
                <a:gd name="T4" fmla="*/ 105 w 814"/>
                <a:gd name="T5" fmla="*/ 312 h 521"/>
                <a:gd name="T6" fmla="*/ 76 w 814"/>
                <a:gd name="T7" fmla="*/ 333 h 521"/>
                <a:gd name="T8" fmla="*/ 51 w 814"/>
                <a:gd name="T9" fmla="*/ 340 h 521"/>
                <a:gd name="T10" fmla="*/ 34 w 814"/>
                <a:gd name="T11" fmla="*/ 334 h 521"/>
                <a:gd name="T12" fmla="*/ 12 w 814"/>
                <a:gd name="T13" fmla="*/ 310 h 521"/>
                <a:gd name="T14" fmla="*/ 3 w 814"/>
                <a:gd name="T15" fmla="*/ 285 h 521"/>
                <a:gd name="T16" fmla="*/ 1 w 814"/>
                <a:gd name="T17" fmla="*/ 248 h 521"/>
                <a:gd name="T18" fmla="*/ 9 w 814"/>
                <a:gd name="T19" fmla="*/ 218 h 521"/>
                <a:gd name="T20" fmla="*/ 26 w 814"/>
                <a:gd name="T21" fmla="*/ 193 h 521"/>
                <a:gd name="T22" fmla="*/ 44 w 814"/>
                <a:gd name="T23" fmla="*/ 183 h 521"/>
                <a:gd name="T24" fmla="*/ 61 w 814"/>
                <a:gd name="T25" fmla="*/ 181 h 521"/>
                <a:gd name="T26" fmla="*/ 85 w 814"/>
                <a:gd name="T27" fmla="*/ 191 h 521"/>
                <a:gd name="T28" fmla="*/ 112 w 814"/>
                <a:gd name="T29" fmla="*/ 210 h 521"/>
                <a:gd name="T30" fmla="*/ 126 w 814"/>
                <a:gd name="T31" fmla="*/ 214 h 521"/>
                <a:gd name="T32" fmla="*/ 136 w 814"/>
                <a:gd name="T33" fmla="*/ 207 h 521"/>
                <a:gd name="T34" fmla="*/ 142 w 814"/>
                <a:gd name="T35" fmla="*/ 0 h 521"/>
                <a:gd name="T36" fmla="*/ 810 w 814"/>
                <a:gd name="T37" fmla="*/ 204 h 521"/>
                <a:gd name="T38" fmla="*/ 801 w 814"/>
                <a:gd name="T39" fmla="*/ 213 h 521"/>
                <a:gd name="T40" fmla="*/ 789 w 814"/>
                <a:gd name="T41" fmla="*/ 213 h 521"/>
                <a:gd name="T42" fmla="*/ 757 w 814"/>
                <a:gd name="T43" fmla="*/ 191 h 521"/>
                <a:gd name="T44" fmla="*/ 737 w 814"/>
                <a:gd name="T45" fmla="*/ 182 h 521"/>
                <a:gd name="T46" fmla="*/ 720 w 814"/>
                <a:gd name="T47" fmla="*/ 182 h 521"/>
                <a:gd name="T48" fmla="*/ 702 w 814"/>
                <a:gd name="T49" fmla="*/ 190 h 521"/>
                <a:gd name="T50" fmla="*/ 687 w 814"/>
                <a:gd name="T51" fmla="*/ 209 h 521"/>
                <a:gd name="T52" fmla="*/ 675 w 814"/>
                <a:gd name="T53" fmla="*/ 238 h 521"/>
                <a:gd name="T54" fmla="*/ 673 w 814"/>
                <a:gd name="T55" fmla="*/ 270 h 521"/>
                <a:gd name="T56" fmla="*/ 682 w 814"/>
                <a:gd name="T57" fmla="*/ 305 h 521"/>
                <a:gd name="T58" fmla="*/ 694 w 814"/>
                <a:gd name="T59" fmla="*/ 322 h 521"/>
                <a:gd name="T60" fmla="*/ 710 w 814"/>
                <a:gd name="T61" fmla="*/ 336 h 521"/>
                <a:gd name="T62" fmla="*/ 727 w 814"/>
                <a:gd name="T63" fmla="*/ 340 h 521"/>
                <a:gd name="T64" fmla="*/ 755 w 814"/>
                <a:gd name="T65" fmla="*/ 329 h 521"/>
                <a:gd name="T66" fmla="*/ 783 w 814"/>
                <a:gd name="T67" fmla="*/ 308 h 521"/>
                <a:gd name="T68" fmla="*/ 801 w 814"/>
                <a:gd name="T69" fmla="*/ 305 h 521"/>
                <a:gd name="T70" fmla="*/ 810 w 814"/>
                <a:gd name="T71" fmla="*/ 315 h 521"/>
                <a:gd name="T72" fmla="*/ 544 w 814"/>
                <a:gd name="T73" fmla="*/ 521 h 521"/>
                <a:gd name="T74" fmla="*/ 524 w 814"/>
                <a:gd name="T75" fmla="*/ 511 h 521"/>
                <a:gd name="T76" fmla="*/ 522 w 814"/>
                <a:gd name="T77" fmla="*/ 500 h 521"/>
                <a:gd name="T78" fmla="*/ 534 w 814"/>
                <a:gd name="T79" fmla="*/ 478 h 521"/>
                <a:gd name="T80" fmla="*/ 554 w 814"/>
                <a:gd name="T81" fmla="*/ 446 h 521"/>
                <a:gd name="T82" fmla="*/ 557 w 814"/>
                <a:gd name="T83" fmla="*/ 425 h 521"/>
                <a:gd name="T84" fmla="*/ 544 w 814"/>
                <a:gd name="T85" fmla="*/ 404 h 521"/>
                <a:gd name="T86" fmla="*/ 522 w 814"/>
                <a:gd name="T87" fmla="*/ 389 h 521"/>
                <a:gd name="T88" fmla="*/ 497 w 814"/>
                <a:gd name="T89" fmla="*/ 381 h 521"/>
                <a:gd name="T90" fmla="*/ 455 w 814"/>
                <a:gd name="T91" fmla="*/ 382 h 521"/>
                <a:gd name="T92" fmla="*/ 426 w 814"/>
                <a:gd name="T93" fmla="*/ 393 h 521"/>
                <a:gd name="T94" fmla="*/ 408 w 814"/>
                <a:gd name="T95" fmla="*/ 409 h 521"/>
                <a:gd name="T96" fmla="*/ 399 w 814"/>
                <a:gd name="T97" fmla="*/ 427 h 521"/>
                <a:gd name="T98" fmla="*/ 399 w 814"/>
                <a:gd name="T99" fmla="*/ 444 h 521"/>
                <a:gd name="T100" fmla="*/ 414 w 814"/>
                <a:gd name="T101" fmla="*/ 472 h 521"/>
                <a:gd name="T102" fmla="*/ 430 w 814"/>
                <a:gd name="T103" fmla="*/ 497 h 521"/>
                <a:gd name="T104" fmla="*/ 430 w 814"/>
                <a:gd name="T105" fmla="*/ 508 h 521"/>
                <a:gd name="T106" fmla="*/ 420 w 814"/>
                <a:gd name="T107" fmla="*/ 517 h 521"/>
                <a:gd name="T108" fmla="*/ 142 w 814"/>
                <a:gd name="T109" fmla="*/ 326 h 52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14"/>
                <a:gd name="T166" fmla="*/ 0 h 521"/>
                <a:gd name="T167" fmla="*/ 814 w 814"/>
                <a:gd name="T168" fmla="*/ 521 h 52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14" h="521">
                  <a:moveTo>
                    <a:pt x="142" y="326"/>
                  </a:moveTo>
                  <a:lnTo>
                    <a:pt x="138" y="316"/>
                  </a:lnTo>
                  <a:lnTo>
                    <a:pt x="136" y="312"/>
                  </a:lnTo>
                  <a:lnTo>
                    <a:pt x="133" y="309"/>
                  </a:lnTo>
                  <a:lnTo>
                    <a:pt x="131" y="307"/>
                  </a:lnTo>
                  <a:lnTo>
                    <a:pt x="129" y="305"/>
                  </a:lnTo>
                  <a:lnTo>
                    <a:pt x="126" y="304"/>
                  </a:lnTo>
                  <a:lnTo>
                    <a:pt x="123" y="304"/>
                  </a:lnTo>
                  <a:lnTo>
                    <a:pt x="121" y="305"/>
                  </a:lnTo>
                  <a:lnTo>
                    <a:pt x="118" y="305"/>
                  </a:lnTo>
                  <a:lnTo>
                    <a:pt x="112" y="308"/>
                  </a:lnTo>
                  <a:lnTo>
                    <a:pt x="105" y="312"/>
                  </a:lnTo>
                  <a:lnTo>
                    <a:pt x="98" y="317"/>
                  </a:lnTo>
                  <a:lnTo>
                    <a:pt x="91" y="323"/>
                  </a:lnTo>
                  <a:lnTo>
                    <a:pt x="83" y="329"/>
                  </a:lnTo>
                  <a:lnTo>
                    <a:pt x="76" y="333"/>
                  </a:lnTo>
                  <a:lnTo>
                    <a:pt x="68" y="337"/>
                  </a:lnTo>
                  <a:lnTo>
                    <a:pt x="59" y="340"/>
                  </a:lnTo>
                  <a:lnTo>
                    <a:pt x="55" y="340"/>
                  </a:lnTo>
                  <a:lnTo>
                    <a:pt x="51" y="340"/>
                  </a:lnTo>
                  <a:lnTo>
                    <a:pt x="47" y="339"/>
                  </a:lnTo>
                  <a:lnTo>
                    <a:pt x="42" y="338"/>
                  </a:lnTo>
                  <a:lnTo>
                    <a:pt x="38" y="336"/>
                  </a:lnTo>
                  <a:lnTo>
                    <a:pt x="34" y="334"/>
                  </a:lnTo>
                  <a:lnTo>
                    <a:pt x="25" y="326"/>
                  </a:lnTo>
                  <a:lnTo>
                    <a:pt x="21" y="322"/>
                  </a:lnTo>
                  <a:lnTo>
                    <a:pt x="18" y="318"/>
                  </a:lnTo>
                  <a:lnTo>
                    <a:pt x="12" y="310"/>
                  </a:lnTo>
                  <a:lnTo>
                    <a:pt x="10" y="305"/>
                  </a:lnTo>
                  <a:lnTo>
                    <a:pt x="8" y="300"/>
                  </a:lnTo>
                  <a:lnTo>
                    <a:pt x="4" y="291"/>
                  </a:lnTo>
                  <a:lnTo>
                    <a:pt x="3" y="285"/>
                  </a:lnTo>
                  <a:lnTo>
                    <a:pt x="2" y="280"/>
                  </a:lnTo>
                  <a:lnTo>
                    <a:pt x="0" y="270"/>
                  </a:lnTo>
                  <a:lnTo>
                    <a:pt x="0" y="259"/>
                  </a:lnTo>
                  <a:lnTo>
                    <a:pt x="1" y="248"/>
                  </a:lnTo>
                  <a:lnTo>
                    <a:pt x="3" y="238"/>
                  </a:lnTo>
                  <a:lnTo>
                    <a:pt x="6" y="228"/>
                  </a:lnTo>
                  <a:lnTo>
                    <a:pt x="7" y="223"/>
                  </a:lnTo>
                  <a:lnTo>
                    <a:pt x="9" y="218"/>
                  </a:lnTo>
                  <a:lnTo>
                    <a:pt x="14" y="209"/>
                  </a:lnTo>
                  <a:lnTo>
                    <a:pt x="17" y="205"/>
                  </a:lnTo>
                  <a:lnTo>
                    <a:pt x="20" y="201"/>
                  </a:lnTo>
                  <a:lnTo>
                    <a:pt x="26" y="193"/>
                  </a:lnTo>
                  <a:lnTo>
                    <a:pt x="30" y="190"/>
                  </a:lnTo>
                  <a:lnTo>
                    <a:pt x="35" y="188"/>
                  </a:lnTo>
                  <a:lnTo>
                    <a:pt x="39" y="185"/>
                  </a:lnTo>
                  <a:lnTo>
                    <a:pt x="44" y="183"/>
                  </a:lnTo>
                  <a:lnTo>
                    <a:pt x="48" y="182"/>
                  </a:lnTo>
                  <a:lnTo>
                    <a:pt x="53" y="181"/>
                  </a:lnTo>
                  <a:lnTo>
                    <a:pt x="57" y="181"/>
                  </a:lnTo>
                  <a:lnTo>
                    <a:pt x="61" y="181"/>
                  </a:lnTo>
                  <a:lnTo>
                    <a:pt x="66" y="182"/>
                  </a:lnTo>
                  <a:lnTo>
                    <a:pt x="70" y="183"/>
                  </a:lnTo>
                  <a:lnTo>
                    <a:pt x="78" y="187"/>
                  </a:lnTo>
                  <a:lnTo>
                    <a:pt x="85" y="191"/>
                  </a:lnTo>
                  <a:lnTo>
                    <a:pt x="92" y="196"/>
                  </a:lnTo>
                  <a:lnTo>
                    <a:pt x="99" y="202"/>
                  </a:lnTo>
                  <a:lnTo>
                    <a:pt x="106" y="206"/>
                  </a:lnTo>
                  <a:lnTo>
                    <a:pt x="112" y="210"/>
                  </a:lnTo>
                  <a:lnTo>
                    <a:pt x="118" y="213"/>
                  </a:lnTo>
                  <a:lnTo>
                    <a:pt x="121" y="214"/>
                  </a:lnTo>
                  <a:lnTo>
                    <a:pt x="123" y="214"/>
                  </a:lnTo>
                  <a:lnTo>
                    <a:pt x="126" y="214"/>
                  </a:lnTo>
                  <a:lnTo>
                    <a:pt x="129" y="213"/>
                  </a:lnTo>
                  <a:lnTo>
                    <a:pt x="131" y="212"/>
                  </a:lnTo>
                  <a:lnTo>
                    <a:pt x="133" y="210"/>
                  </a:lnTo>
                  <a:lnTo>
                    <a:pt x="136" y="207"/>
                  </a:lnTo>
                  <a:lnTo>
                    <a:pt x="138" y="203"/>
                  </a:lnTo>
                  <a:lnTo>
                    <a:pt x="140" y="199"/>
                  </a:lnTo>
                  <a:lnTo>
                    <a:pt x="142" y="193"/>
                  </a:lnTo>
                  <a:lnTo>
                    <a:pt x="142" y="0"/>
                  </a:lnTo>
                  <a:lnTo>
                    <a:pt x="814" y="0"/>
                  </a:lnTo>
                  <a:lnTo>
                    <a:pt x="814" y="194"/>
                  </a:lnTo>
                  <a:lnTo>
                    <a:pt x="812" y="200"/>
                  </a:lnTo>
                  <a:lnTo>
                    <a:pt x="810" y="204"/>
                  </a:lnTo>
                  <a:lnTo>
                    <a:pt x="808" y="207"/>
                  </a:lnTo>
                  <a:lnTo>
                    <a:pt x="805" y="210"/>
                  </a:lnTo>
                  <a:lnTo>
                    <a:pt x="803" y="212"/>
                  </a:lnTo>
                  <a:lnTo>
                    <a:pt x="801" y="213"/>
                  </a:lnTo>
                  <a:lnTo>
                    <a:pt x="798" y="214"/>
                  </a:lnTo>
                  <a:lnTo>
                    <a:pt x="796" y="214"/>
                  </a:lnTo>
                  <a:lnTo>
                    <a:pt x="793" y="214"/>
                  </a:lnTo>
                  <a:lnTo>
                    <a:pt x="789" y="213"/>
                  </a:lnTo>
                  <a:lnTo>
                    <a:pt x="783" y="210"/>
                  </a:lnTo>
                  <a:lnTo>
                    <a:pt x="777" y="206"/>
                  </a:lnTo>
                  <a:lnTo>
                    <a:pt x="771" y="202"/>
                  </a:lnTo>
                  <a:lnTo>
                    <a:pt x="757" y="191"/>
                  </a:lnTo>
                  <a:lnTo>
                    <a:pt x="749" y="187"/>
                  </a:lnTo>
                  <a:lnTo>
                    <a:pt x="745" y="185"/>
                  </a:lnTo>
                  <a:lnTo>
                    <a:pt x="741" y="183"/>
                  </a:lnTo>
                  <a:lnTo>
                    <a:pt x="737" y="182"/>
                  </a:lnTo>
                  <a:lnTo>
                    <a:pt x="733" y="181"/>
                  </a:lnTo>
                  <a:lnTo>
                    <a:pt x="729" y="181"/>
                  </a:lnTo>
                  <a:lnTo>
                    <a:pt x="724" y="181"/>
                  </a:lnTo>
                  <a:lnTo>
                    <a:pt x="720" y="182"/>
                  </a:lnTo>
                  <a:lnTo>
                    <a:pt x="715" y="183"/>
                  </a:lnTo>
                  <a:lnTo>
                    <a:pt x="711" y="185"/>
                  </a:lnTo>
                  <a:lnTo>
                    <a:pt x="706" y="188"/>
                  </a:lnTo>
                  <a:lnTo>
                    <a:pt x="702" y="190"/>
                  </a:lnTo>
                  <a:lnTo>
                    <a:pt x="699" y="193"/>
                  </a:lnTo>
                  <a:lnTo>
                    <a:pt x="695" y="197"/>
                  </a:lnTo>
                  <a:lnTo>
                    <a:pt x="692" y="201"/>
                  </a:lnTo>
                  <a:lnTo>
                    <a:pt x="687" y="209"/>
                  </a:lnTo>
                  <a:lnTo>
                    <a:pt x="682" y="218"/>
                  </a:lnTo>
                  <a:lnTo>
                    <a:pt x="680" y="223"/>
                  </a:lnTo>
                  <a:lnTo>
                    <a:pt x="678" y="228"/>
                  </a:lnTo>
                  <a:lnTo>
                    <a:pt x="675" y="238"/>
                  </a:lnTo>
                  <a:lnTo>
                    <a:pt x="674" y="248"/>
                  </a:lnTo>
                  <a:lnTo>
                    <a:pt x="673" y="253"/>
                  </a:lnTo>
                  <a:lnTo>
                    <a:pt x="673" y="259"/>
                  </a:lnTo>
                  <a:lnTo>
                    <a:pt x="673" y="270"/>
                  </a:lnTo>
                  <a:lnTo>
                    <a:pt x="674" y="280"/>
                  </a:lnTo>
                  <a:lnTo>
                    <a:pt x="677" y="291"/>
                  </a:lnTo>
                  <a:lnTo>
                    <a:pt x="680" y="300"/>
                  </a:lnTo>
                  <a:lnTo>
                    <a:pt x="682" y="305"/>
                  </a:lnTo>
                  <a:lnTo>
                    <a:pt x="685" y="310"/>
                  </a:lnTo>
                  <a:lnTo>
                    <a:pt x="687" y="314"/>
                  </a:lnTo>
                  <a:lnTo>
                    <a:pt x="690" y="318"/>
                  </a:lnTo>
                  <a:lnTo>
                    <a:pt x="694" y="322"/>
                  </a:lnTo>
                  <a:lnTo>
                    <a:pt x="697" y="326"/>
                  </a:lnTo>
                  <a:lnTo>
                    <a:pt x="701" y="330"/>
                  </a:lnTo>
                  <a:lnTo>
                    <a:pt x="705" y="334"/>
                  </a:lnTo>
                  <a:lnTo>
                    <a:pt x="710" y="336"/>
                  </a:lnTo>
                  <a:lnTo>
                    <a:pt x="714" y="338"/>
                  </a:lnTo>
                  <a:lnTo>
                    <a:pt x="718" y="339"/>
                  </a:lnTo>
                  <a:lnTo>
                    <a:pt x="722" y="340"/>
                  </a:lnTo>
                  <a:lnTo>
                    <a:pt x="727" y="340"/>
                  </a:lnTo>
                  <a:lnTo>
                    <a:pt x="731" y="340"/>
                  </a:lnTo>
                  <a:lnTo>
                    <a:pt x="739" y="337"/>
                  </a:lnTo>
                  <a:lnTo>
                    <a:pt x="747" y="334"/>
                  </a:lnTo>
                  <a:lnTo>
                    <a:pt x="755" y="329"/>
                  </a:lnTo>
                  <a:lnTo>
                    <a:pt x="762" y="323"/>
                  </a:lnTo>
                  <a:lnTo>
                    <a:pt x="769" y="317"/>
                  </a:lnTo>
                  <a:lnTo>
                    <a:pt x="776" y="313"/>
                  </a:lnTo>
                  <a:lnTo>
                    <a:pt x="783" y="308"/>
                  </a:lnTo>
                  <a:lnTo>
                    <a:pt x="789" y="306"/>
                  </a:lnTo>
                  <a:lnTo>
                    <a:pt x="793" y="305"/>
                  </a:lnTo>
                  <a:lnTo>
                    <a:pt x="796" y="304"/>
                  </a:lnTo>
                  <a:lnTo>
                    <a:pt x="801" y="305"/>
                  </a:lnTo>
                  <a:lnTo>
                    <a:pt x="803" y="306"/>
                  </a:lnTo>
                  <a:lnTo>
                    <a:pt x="806" y="308"/>
                  </a:lnTo>
                  <a:lnTo>
                    <a:pt x="808" y="311"/>
                  </a:lnTo>
                  <a:lnTo>
                    <a:pt x="810" y="315"/>
                  </a:lnTo>
                  <a:lnTo>
                    <a:pt x="812" y="319"/>
                  </a:lnTo>
                  <a:lnTo>
                    <a:pt x="814" y="325"/>
                  </a:lnTo>
                  <a:lnTo>
                    <a:pt x="814" y="521"/>
                  </a:lnTo>
                  <a:lnTo>
                    <a:pt x="544" y="521"/>
                  </a:lnTo>
                  <a:lnTo>
                    <a:pt x="533" y="517"/>
                  </a:lnTo>
                  <a:lnTo>
                    <a:pt x="529" y="515"/>
                  </a:lnTo>
                  <a:lnTo>
                    <a:pt x="526" y="513"/>
                  </a:lnTo>
                  <a:lnTo>
                    <a:pt x="524" y="511"/>
                  </a:lnTo>
                  <a:lnTo>
                    <a:pt x="523" y="508"/>
                  </a:lnTo>
                  <a:lnTo>
                    <a:pt x="522" y="505"/>
                  </a:lnTo>
                  <a:lnTo>
                    <a:pt x="521" y="503"/>
                  </a:lnTo>
                  <a:lnTo>
                    <a:pt x="522" y="500"/>
                  </a:lnTo>
                  <a:lnTo>
                    <a:pt x="523" y="497"/>
                  </a:lnTo>
                  <a:lnTo>
                    <a:pt x="525" y="491"/>
                  </a:lnTo>
                  <a:lnTo>
                    <a:pt x="530" y="484"/>
                  </a:lnTo>
                  <a:lnTo>
                    <a:pt x="534" y="478"/>
                  </a:lnTo>
                  <a:lnTo>
                    <a:pt x="541" y="470"/>
                  </a:lnTo>
                  <a:lnTo>
                    <a:pt x="546" y="463"/>
                  </a:lnTo>
                  <a:lnTo>
                    <a:pt x="551" y="454"/>
                  </a:lnTo>
                  <a:lnTo>
                    <a:pt x="554" y="446"/>
                  </a:lnTo>
                  <a:lnTo>
                    <a:pt x="557" y="438"/>
                  </a:lnTo>
                  <a:lnTo>
                    <a:pt x="557" y="434"/>
                  </a:lnTo>
                  <a:lnTo>
                    <a:pt x="557" y="429"/>
                  </a:lnTo>
                  <a:lnTo>
                    <a:pt x="557" y="425"/>
                  </a:lnTo>
                  <a:lnTo>
                    <a:pt x="555" y="421"/>
                  </a:lnTo>
                  <a:lnTo>
                    <a:pt x="554" y="416"/>
                  </a:lnTo>
                  <a:lnTo>
                    <a:pt x="551" y="412"/>
                  </a:lnTo>
                  <a:lnTo>
                    <a:pt x="544" y="404"/>
                  </a:lnTo>
                  <a:lnTo>
                    <a:pt x="541" y="401"/>
                  </a:lnTo>
                  <a:lnTo>
                    <a:pt x="536" y="397"/>
                  </a:lnTo>
                  <a:lnTo>
                    <a:pt x="527" y="392"/>
                  </a:lnTo>
                  <a:lnTo>
                    <a:pt x="522" y="389"/>
                  </a:lnTo>
                  <a:lnTo>
                    <a:pt x="518" y="387"/>
                  </a:lnTo>
                  <a:lnTo>
                    <a:pt x="508" y="384"/>
                  </a:lnTo>
                  <a:lnTo>
                    <a:pt x="503" y="382"/>
                  </a:lnTo>
                  <a:lnTo>
                    <a:pt x="497" y="381"/>
                  </a:lnTo>
                  <a:lnTo>
                    <a:pt x="487" y="380"/>
                  </a:lnTo>
                  <a:lnTo>
                    <a:pt x="476" y="380"/>
                  </a:lnTo>
                  <a:lnTo>
                    <a:pt x="465" y="380"/>
                  </a:lnTo>
                  <a:lnTo>
                    <a:pt x="455" y="382"/>
                  </a:lnTo>
                  <a:lnTo>
                    <a:pt x="445" y="385"/>
                  </a:lnTo>
                  <a:lnTo>
                    <a:pt x="440" y="387"/>
                  </a:lnTo>
                  <a:lnTo>
                    <a:pt x="435" y="389"/>
                  </a:lnTo>
                  <a:lnTo>
                    <a:pt x="426" y="393"/>
                  </a:lnTo>
                  <a:lnTo>
                    <a:pt x="422" y="396"/>
                  </a:lnTo>
                  <a:lnTo>
                    <a:pt x="418" y="399"/>
                  </a:lnTo>
                  <a:lnTo>
                    <a:pt x="411" y="406"/>
                  </a:lnTo>
                  <a:lnTo>
                    <a:pt x="408" y="409"/>
                  </a:lnTo>
                  <a:lnTo>
                    <a:pt x="405" y="413"/>
                  </a:lnTo>
                  <a:lnTo>
                    <a:pt x="402" y="418"/>
                  </a:lnTo>
                  <a:lnTo>
                    <a:pt x="400" y="422"/>
                  </a:lnTo>
                  <a:lnTo>
                    <a:pt x="399" y="427"/>
                  </a:lnTo>
                  <a:lnTo>
                    <a:pt x="398" y="431"/>
                  </a:lnTo>
                  <a:lnTo>
                    <a:pt x="398" y="436"/>
                  </a:lnTo>
                  <a:lnTo>
                    <a:pt x="399" y="440"/>
                  </a:lnTo>
                  <a:lnTo>
                    <a:pt x="399" y="444"/>
                  </a:lnTo>
                  <a:lnTo>
                    <a:pt x="401" y="448"/>
                  </a:lnTo>
                  <a:lnTo>
                    <a:pt x="404" y="456"/>
                  </a:lnTo>
                  <a:lnTo>
                    <a:pt x="408" y="464"/>
                  </a:lnTo>
                  <a:lnTo>
                    <a:pt x="414" y="472"/>
                  </a:lnTo>
                  <a:lnTo>
                    <a:pt x="419" y="479"/>
                  </a:lnTo>
                  <a:lnTo>
                    <a:pt x="423" y="485"/>
                  </a:lnTo>
                  <a:lnTo>
                    <a:pt x="427" y="491"/>
                  </a:lnTo>
                  <a:lnTo>
                    <a:pt x="430" y="497"/>
                  </a:lnTo>
                  <a:lnTo>
                    <a:pt x="431" y="500"/>
                  </a:lnTo>
                  <a:lnTo>
                    <a:pt x="431" y="503"/>
                  </a:lnTo>
                  <a:lnTo>
                    <a:pt x="431" y="505"/>
                  </a:lnTo>
                  <a:lnTo>
                    <a:pt x="430" y="508"/>
                  </a:lnTo>
                  <a:lnTo>
                    <a:pt x="429" y="510"/>
                  </a:lnTo>
                  <a:lnTo>
                    <a:pt x="427" y="513"/>
                  </a:lnTo>
                  <a:lnTo>
                    <a:pt x="424" y="515"/>
                  </a:lnTo>
                  <a:lnTo>
                    <a:pt x="420" y="517"/>
                  </a:lnTo>
                  <a:lnTo>
                    <a:pt x="416" y="519"/>
                  </a:lnTo>
                  <a:lnTo>
                    <a:pt x="410" y="521"/>
                  </a:lnTo>
                  <a:lnTo>
                    <a:pt x="142" y="521"/>
                  </a:lnTo>
                  <a:lnTo>
                    <a:pt x="142" y="326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15" name="Freeform 15"/>
            <p:cNvSpPr>
              <a:spLocks/>
            </p:cNvSpPr>
            <p:nvPr/>
          </p:nvSpPr>
          <p:spPr bwMode="auto">
            <a:xfrm>
              <a:off x="0" y="0"/>
              <a:ext cx="3066067" cy="1706060"/>
            </a:xfrm>
            <a:custGeom>
              <a:avLst/>
              <a:gdLst>
                <a:gd name="T0" fmla="*/ 675 w 677"/>
                <a:gd name="T1" fmla="*/ 195 h 521"/>
                <a:gd name="T2" fmla="*/ 669 w 677"/>
                <a:gd name="T3" fmla="*/ 207 h 521"/>
                <a:gd name="T4" fmla="*/ 661 w 677"/>
                <a:gd name="T5" fmla="*/ 213 h 521"/>
                <a:gd name="T6" fmla="*/ 650 w 677"/>
                <a:gd name="T7" fmla="*/ 212 h 521"/>
                <a:gd name="T8" fmla="*/ 634 w 677"/>
                <a:gd name="T9" fmla="*/ 202 h 521"/>
                <a:gd name="T10" fmla="*/ 615 w 677"/>
                <a:gd name="T11" fmla="*/ 188 h 521"/>
                <a:gd name="T12" fmla="*/ 601 w 677"/>
                <a:gd name="T13" fmla="*/ 183 h 521"/>
                <a:gd name="T14" fmla="*/ 589 w 677"/>
                <a:gd name="T15" fmla="*/ 181 h 521"/>
                <a:gd name="T16" fmla="*/ 578 w 677"/>
                <a:gd name="T17" fmla="*/ 183 h 521"/>
                <a:gd name="T18" fmla="*/ 566 w 677"/>
                <a:gd name="T19" fmla="*/ 189 h 521"/>
                <a:gd name="T20" fmla="*/ 556 w 677"/>
                <a:gd name="T21" fmla="*/ 197 h 521"/>
                <a:gd name="T22" fmla="*/ 542 w 677"/>
                <a:gd name="T23" fmla="*/ 222 h 521"/>
                <a:gd name="T24" fmla="*/ 537 w 677"/>
                <a:gd name="T25" fmla="*/ 241 h 521"/>
                <a:gd name="T26" fmla="*/ 535 w 677"/>
                <a:gd name="T27" fmla="*/ 272 h 521"/>
                <a:gd name="T28" fmla="*/ 539 w 677"/>
                <a:gd name="T29" fmla="*/ 293 h 521"/>
                <a:gd name="T30" fmla="*/ 548 w 677"/>
                <a:gd name="T31" fmla="*/ 311 h 521"/>
                <a:gd name="T32" fmla="*/ 562 w 677"/>
                <a:gd name="T33" fmla="*/ 330 h 521"/>
                <a:gd name="T34" fmla="*/ 577 w 677"/>
                <a:gd name="T35" fmla="*/ 338 h 521"/>
                <a:gd name="T36" fmla="*/ 590 w 677"/>
                <a:gd name="T37" fmla="*/ 340 h 521"/>
                <a:gd name="T38" fmla="*/ 603 w 677"/>
                <a:gd name="T39" fmla="*/ 337 h 521"/>
                <a:gd name="T40" fmla="*/ 619 w 677"/>
                <a:gd name="T41" fmla="*/ 329 h 521"/>
                <a:gd name="T42" fmla="*/ 650 w 677"/>
                <a:gd name="T43" fmla="*/ 307 h 521"/>
                <a:gd name="T44" fmla="*/ 658 w 677"/>
                <a:gd name="T45" fmla="*/ 305 h 521"/>
                <a:gd name="T46" fmla="*/ 666 w 677"/>
                <a:gd name="T47" fmla="*/ 307 h 521"/>
                <a:gd name="T48" fmla="*/ 673 w 677"/>
                <a:gd name="T49" fmla="*/ 316 h 521"/>
                <a:gd name="T50" fmla="*/ 405 w 677"/>
                <a:gd name="T51" fmla="*/ 521 h 521"/>
                <a:gd name="T52" fmla="*/ 388 w 677"/>
                <a:gd name="T53" fmla="*/ 512 h 521"/>
                <a:gd name="T54" fmla="*/ 383 w 677"/>
                <a:gd name="T55" fmla="*/ 505 h 521"/>
                <a:gd name="T56" fmla="*/ 385 w 677"/>
                <a:gd name="T57" fmla="*/ 494 h 521"/>
                <a:gd name="T58" fmla="*/ 406 w 677"/>
                <a:gd name="T59" fmla="*/ 462 h 521"/>
                <a:gd name="T60" fmla="*/ 416 w 677"/>
                <a:gd name="T61" fmla="*/ 440 h 521"/>
                <a:gd name="T62" fmla="*/ 417 w 677"/>
                <a:gd name="T63" fmla="*/ 428 h 521"/>
                <a:gd name="T64" fmla="*/ 414 w 677"/>
                <a:gd name="T65" fmla="*/ 417 h 521"/>
                <a:gd name="T66" fmla="*/ 407 w 677"/>
                <a:gd name="T67" fmla="*/ 405 h 521"/>
                <a:gd name="T68" fmla="*/ 392 w 677"/>
                <a:gd name="T69" fmla="*/ 392 h 521"/>
                <a:gd name="T70" fmla="*/ 377 w 677"/>
                <a:gd name="T71" fmla="*/ 385 h 521"/>
                <a:gd name="T72" fmla="*/ 355 w 677"/>
                <a:gd name="T73" fmla="*/ 380 h 521"/>
                <a:gd name="T74" fmla="*/ 325 w 677"/>
                <a:gd name="T75" fmla="*/ 380 h 521"/>
                <a:gd name="T76" fmla="*/ 296 w 677"/>
                <a:gd name="T77" fmla="*/ 387 h 521"/>
                <a:gd name="T78" fmla="*/ 281 w 677"/>
                <a:gd name="T79" fmla="*/ 396 h 521"/>
                <a:gd name="T80" fmla="*/ 269 w 677"/>
                <a:gd name="T81" fmla="*/ 408 h 521"/>
                <a:gd name="T82" fmla="*/ 261 w 677"/>
                <a:gd name="T83" fmla="*/ 422 h 521"/>
                <a:gd name="T84" fmla="*/ 259 w 677"/>
                <a:gd name="T85" fmla="*/ 435 h 521"/>
                <a:gd name="T86" fmla="*/ 262 w 677"/>
                <a:gd name="T87" fmla="*/ 447 h 521"/>
                <a:gd name="T88" fmla="*/ 274 w 677"/>
                <a:gd name="T89" fmla="*/ 471 h 521"/>
                <a:gd name="T90" fmla="*/ 288 w 677"/>
                <a:gd name="T91" fmla="*/ 491 h 521"/>
                <a:gd name="T92" fmla="*/ 291 w 677"/>
                <a:gd name="T93" fmla="*/ 502 h 521"/>
                <a:gd name="T94" fmla="*/ 289 w 677"/>
                <a:gd name="T95" fmla="*/ 510 h 521"/>
                <a:gd name="T96" fmla="*/ 280 w 677"/>
                <a:gd name="T97" fmla="*/ 516 h 521"/>
                <a:gd name="T98" fmla="*/ 0 w 677"/>
                <a:gd name="T99" fmla="*/ 521 h 5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7"/>
                <a:gd name="T151" fmla="*/ 0 h 521"/>
                <a:gd name="T152" fmla="*/ 677 w 677"/>
                <a:gd name="T153" fmla="*/ 521 h 5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7" h="521">
                  <a:moveTo>
                    <a:pt x="677" y="0"/>
                  </a:moveTo>
                  <a:lnTo>
                    <a:pt x="677" y="192"/>
                  </a:lnTo>
                  <a:lnTo>
                    <a:pt x="675" y="195"/>
                  </a:lnTo>
                  <a:lnTo>
                    <a:pt x="674" y="200"/>
                  </a:lnTo>
                  <a:lnTo>
                    <a:pt x="671" y="205"/>
                  </a:lnTo>
                  <a:lnTo>
                    <a:pt x="669" y="207"/>
                  </a:lnTo>
                  <a:lnTo>
                    <a:pt x="668" y="209"/>
                  </a:lnTo>
                  <a:lnTo>
                    <a:pt x="665" y="212"/>
                  </a:lnTo>
                  <a:lnTo>
                    <a:pt x="661" y="213"/>
                  </a:lnTo>
                  <a:lnTo>
                    <a:pt x="657" y="214"/>
                  </a:lnTo>
                  <a:lnTo>
                    <a:pt x="654" y="213"/>
                  </a:lnTo>
                  <a:lnTo>
                    <a:pt x="650" y="212"/>
                  </a:lnTo>
                  <a:lnTo>
                    <a:pt x="646" y="210"/>
                  </a:lnTo>
                  <a:lnTo>
                    <a:pt x="642" y="208"/>
                  </a:lnTo>
                  <a:lnTo>
                    <a:pt x="634" y="202"/>
                  </a:lnTo>
                  <a:lnTo>
                    <a:pt x="627" y="196"/>
                  </a:lnTo>
                  <a:lnTo>
                    <a:pt x="620" y="191"/>
                  </a:lnTo>
                  <a:lnTo>
                    <a:pt x="615" y="188"/>
                  </a:lnTo>
                  <a:lnTo>
                    <a:pt x="610" y="186"/>
                  </a:lnTo>
                  <a:lnTo>
                    <a:pt x="606" y="184"/>
                  </a:lnTo>
                  <a:lnTo>
                    <a:pt x="601" y="183"/>
                  </a:lnTo>
                  <a:lnTo>
                    <a:pt x="597" y="182"/>
                  </a:lnTo>
                  <a:lnTo>
                    <a:pt x="593" y="181"/>
                  </a:lnTo>
                  <a:lnTo>
                    <a:pt x="589" y="181"/>
                  </a:lnTo>
                  <a:lnTo>
                    <a:pt x="586" y="182"/>
                  </a:lnTo>
                  <a:lnTo>
                    <a:pt x="582" y="182"/>
                  </a:lnTo>
                  <a:lnTo>
                    <a:pt x="578" y="183"/>
                  </a:lnTo>
                  <a:lnTo>
                    <a:pt x="574" y="185"/>
                  </a:lnTo>
                  <a:lnTo>
                    <a:pt x="570" y="187"/>
                  </a:lnTo>
                  <a:lnTo>
                    <a:pt x="566" y="189"/>
                  </a:lnTo>
                  <a:lnTo>
                    <a:pt x="562" y="191"/>
                  </a:lnTo>
                  <a:lnTo>
                    <a:pt x="559" y="194"/>
                  </a:lnTo>
                  <a:lnTo>
                    <a:pt x="556" y="197"/>
                  </a:lnTo>
                  <a:lnTo>
                    <a:pt x="551" y="205"/>
                  </a:lnTo>
                  <a:lnTo>
                    <a:pt x="546" y="213"/>
                  </a:lnTo>
                  <a:lnTo>
                    <a:pt x="542" y="222"/>
                  </a:lnTo>
                  <a:lnTo>
                    <a:pt x="539" y="231"/>
                  </a:lnTo>
                  <a:lnTo>
                    <a:pt x="538" y="236"/>
                  </a:lnTo>
                  <a:lnTo>
                    <a:pt x="537" y="241"/>
                  </a:lnTo>
                  <a:lnTo>
                    <a:pt x="535" y="252"/>
                  </a:lnTo>
                  <a:lnTo>
                    <a:pt x="535" y="262"/>
                  </a:lnTo>
                  <a:lnTo>
                    <a:pt x="535" y="272"/>
                  </a:lnTo>
                  <a:lnTo>
                    <a:pt x="536" y="278"/>
                  </a:lnTo>
                  <a:lnTo>
                    <a:pt x="537" y="283"/>
                  </a:lnTo>
                  <a:lnTo>
                    <a:pt x="539" y="293"/>
                  </a:lnTo>
                  <a:lnTo>
                    <a:pt x="543" y="302"/>
                  </a:lnTo>
                  <a:lnTo>
                    <a:pt x="545" y="307"/>
                  </a:lnTo>
                  <a:lnTo>
                    <a:pt x="548" y="311"/>
                  </a:lnTo>
                  <a:lnTo>
                    <a:pt x="552" y="318"/>
                  </a:lnTo>
                  <a:lnTo>
                    <a:pt x="557" y="324"/>
                  </a:lnTo>
                  <a:lnTo>
                    <a:pt x="562" y="330"/>
                  </a:lnTo>
                  <a:lnTo>
                    <a:pt x="569" y="334"/>
                  </a:lnTo>
                  <a:lnTo>
                    <a:pt x="573" y="337"/>
                  </a:lnTo>
                  <a:lnTo>
                    <a:pt x="577" y="338"/>
                  </a:lnTo>
                  <a:lnTo>
                    <a:pt x="582" y="340"/>
                  </a:lnTo>
                  <a:lnTo>
                    <a:pt x="586" y="340"/>
                  </a:lnTo>
                  <a:lnTo>
                    <a:pt x="590" y="340"/>
                  </a:lnTo>
                  <a:lnTo>
                    <a:pt x="595" y="340"/>
                  </a:lnTo>
                  <a:lnTo>
                    <a:pt x="599" y="339"/>
                  </a:lnTo>
                  <a:lnTo>
                    <a:pt x="603" y="337"/>
                  </a:lnTo>
                  <a:lnTo>
                    <a:pt x="607" y="336"/>
                  </a:lnTo>
                  <a:lnTo>
                    <a:pt x="611" y="334"/>
                  </a:lnTo>
                  <a:lnTo>
                    <a:pt x="619" y="329"/>
                  </a:lnTo>
                  <a:lnTo>
                    <a:pt x="633" y="317"/>
                  </a:lnTo>
                  <a:lnTo>
                    <a:pt x="647" y="308"/>
                  </a:lnTo>
                  <a:lnTo>
                    <a:pt x="650" y="307"/>
                  </a:lnTo>
                  <a:lnTo>
                    <a:pt x="653" y="306"/>
                  </a:lnTo>
                  <a:lnTo>
                    <a:pt x="656" y="305"/>
                  </a:lnTo>
                  <a:lnTo>
                    <a:pt x="658" y="305"/>
                  </a:lnTo>
                  <a:lnTo>
                    <a:pt x="661" y="305"/>
                  </a:lnTo>
                  <a:lnTo>
                    <a:pt x="664" y="306"/>
                  </a:lnTo>
                  <a:lnTo>
                    <a:pt x="666" y="307"/>
                  </a:lnTo>
                  <a:lnTo>
                    <a:pt x="668" y="309"/>
                  </a:lnTo>
                  <a:lnTo>
                    <a:pt x="671" y="312"/>
                  </a:lnTo>
                  <a:lnTo>
                    <a:pt x="673" y="316"/>
                  </a:lnTo>
                  <a:lnTo>
                    <a:pt x="677" y="327"/>
                  </a:lnTo>
                  <a:lnTo>
                    <a:pt x="677" y="521"/>
                  </a:lnTo>
                  <a:lnTo>
                    <a:pt x="405" y="521"/>
                  </a:lnTo>
                  <a:lnTo>
                    <a:pt x="398" y="518"/>
                  </a:lnTo>
                  <a:lnTo>
                    <a:pt x="392" y="515"/>
                  </a:lnTo>
                  <a:lnTo>
                    <a:pt x="388" y="512"/>
                  </a:lnTo>
                  <a:lnTo>
                    <a:pt x="386" y="510"/>
                  </a:lnTo>
                  <a:lnTo>
                    <a:pt x="385" y="509"/>
                  </a:lnTo>
                  <a:lnTo>
                    <a:pt x="383" y="505"/>
                  </a:lnTo>
                  <a:lnTo>
                    <a:pt x="383" y="501"/>
                  </a:lnTo>
                  <a:lnTo>
                    <a:pt x="383" y="498"/>
                  </a:lnTo>
                  <a:lnTo>
                    <a:pt x="385" y="494"/>
                  </a:lnTo>
                  <a:lnTo>
                    <a:pt x="390" y="485"/>
                  </a:lnTo>
                  <a:lnTo>
                    <a:pt x="396" y="476"/>
                  </a:lnTo>
                  <a:lnTo>
                    <a:pt x="406" y="462"/>
                  </a:lnTo>
                  <a:lnTo>
                    <a:pt x="411" y="454"/>
                  </a:lnTo>
                  <a:lnTo>
                    <a:pt x="414" y="446"/>
                  </a:lnTo>
                  <a:lnTo>
                    <a:pt x="416" y="440"/>
                  </a:lnTo>
                  <a:lnTo>
                    <a:pt x="417" y="437"/>
                  </a:lnTo>
                  <a:lnTo>
                    <a:pt x="417" y="434"/>
                  </a:lnTo>
                  <a:lnTo>
                    <a:pt x="417" y="428"/>
                  </a:lnTo>
                  <a:lnTo>
                    <a:pt x="416" y="421"/>
                  </a:lnTo>
                  <a:lnTo>
                    <a:pt x="415" y="419"/>
                  </a:lnTo>
                  <a:lnTo>
                    <a:pt x="414" y="417"/>
                  </a:lnTo>
                  <a:lnTo>
                    <a:pt x="412" y="413"/>
                  </a:lnTo>
                  <a:lnTo>
                    <a:pt x="410" y="409"/>
                  </a:lnTo>
                  <a:lnTo>
                    <a:pt x="407" y="405"/>
                  </a:lnTo>
                  <a:lnTo>
                    <a:pt x="404" y="401"/>
                  </a:lnTo>
                  <a:lnTo>
                    <a:pt x="400" y="398"/>
                  </a:lnTo>
                  <a:lnTo>
                    <a:pt x="392" y="392"/>
                  </a:lnTo>
                  <a:lnTo>
                    <a:pt x="387" y="390"/>
                  </a:lnTo>
                  <a:lnTo>
                    <a:pt x="382" y="387"/>
                  </a:lnTo>
                  <a:lnTo>
                    <a:pt x="377" y="385"/>
                  </a:lnTo>
                  <a:lnTo>
                    <a:pt x="372" y="384"/>
                  </a:lnTo>
                  <a:lnTo>
                    <a:pt x="361" y="381"/>
                  </a:lnTo>
                  <a:lnTo>
                    <a:pt x="355" y="380"/>
                  </a:lnTo>
                  <a:lnTo>
                    <a:pt x="349" y="379"/>
                  </a:lnTo>
                  <a:lnTo>
                    <a:pt x="337" y="379"/>
                  </a:lnTo>
                  <a:lnTo>
                    <a:pt x="325" y="380"/>
                  </a:lnTo>
                  <a:lnTo>
                    <a:pt x="313" y="382"/>
                  </a:lnTo>
                  <a:lnTo>
                    <a:pt x="301" y="385"/>
                  </a:lnTo>
                  <a:lnTo>
                    <a:pt x="296" y="387"/>
                  </a:lnTo>
                  <a:lnTo>
                    <a:pt x="291" y="390"/>
                  </a:lnTo>
                  <a:lnTo>
                    <a:pt x="286" y="393"/>
                  </a:lnTo>
                  <a:lnTo>
                    <a:pt x="281" y="396"/>
                  </a:lnTo>
                  <a:lnTo>
                    <a:pt x="277" y="399"/>
                  </a:lnTo>
                  <a:lnTo>
                    <a:pt x="273" y="403"/>
                  </a:lnTo>
                  <a:lnTo>
                    <a:pt x="269" y="408"/>
                  </a:lnTo>
                  <a:lnTo>
                    <a:pt x="266" y="412"/>
                  </a:lnTo>
                  <a:lnTo>
                    <a:pt x="263" y="417"/>
                  </a:lnTo>
                  <a:lnTo>
                    <a:pt x="261" y="422"/>
                  </a:lnTo>
                  <a:lnTo>
                    <a:pt x="260" y="426"/>
                  </a:lnTo>
                  <a:lnTo>
                    <a:pt x="259" y="431"/>
                  </a:lnTo>
                  <a:lnTo>
                    <a:pt x="259" y="435"/>
                  </a:lnTo>
                  <a:lnTo>
                    <a:pt x="260" y="439"/>
                  </a:lnTo>
                  <a:lnTo>
                    <a:pt x="260" y="443"/>
                  </a:lnTo>
                  <a:lnTo>
                    <a:pt x="262" y="447"/>
                  </a:lnTo>
                  <a:lnTo>
                    <a:pt x="265" y="455"/>
                  </a:lnTo>
                  <a:lnTo>
                    <a:pt x="269" y="464"/>
                  </a:lnTo>
                  <a:lnTo>
                    <a:pt x="274" y="471"/>
                  </a:lnTo>
                  <a:lnTo>
                    <a:pt x="279" y="478"/>
                  </a:lnTo>
                  <a:lnTo>
                    <a:pt x="284" y="485"/>
                  </a:lnTo>
                  <a:lnTo>
                    <a:pt x="288" y="491"/>
                  </a:lnTo>
                  <a:lnTo>
                    <a:pt x="290" y="497"/>
                  </a:lnTo>
                  <a:lnTo>
                    <a:pt x="291" y="500"/>
                  </a:lnTo>
                  <a:lnTo>
                    <a:pt x="291" y="502"/>
                  </a:lnTo>
                  <a:lnTo>
                    <a:pt x="291" y="505"/>
                  </a:lnTo>
                  <a:lnTo>
                    <a:pt x="290" y="507"/>
                  </a:lnTo>
                  <a:lnTo>
                    <a:pt x="289" y="510"/>
                  </a:lnTo>
                  <a:lnTo>
                    <a:pt x="286" y="512"/>
                  </a:lnTo>
                  <a:lnTo>
                    <a:pt x="284" y="514"/>
                  </a:lnTo>
                  <a:lnTo>
                    <a:pt x="280" y="516"/>
                  </a:lnTo>
                  <a:lnTo>
                    <a:pt x="276" y="518"/>
                  </a:lnTo>
                  <a:lnTo>
                    <a:pt x="270" y="520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ln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612000" tIns="468000" rIns="72000" bIns="36000" anchor="ctr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User</cp:lastModifiedBy>
  <cp:revision>6</cp:revision>
  <dcterms:created xsi:type="dcterms:W3CDTF">2015-12-08T16:15:57Z</dcterms:created>
  <dcterms:modified xsi:type="dcterms:W3CDTF">2015-12-08T17:06:43Z</dcterms:modified>
</cp:coreProperties>
</file>